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7.xml" ContentType="application/vnd.openxmlformats-officedocument.them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8.xml" ContentType="application/vnd.openxmlformats-officedocument.them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theme/themeOverride77.xml" ContentType="application/vnd.openxmlformats-officedocument.themeOverride+xml"/>
  <Override PartName="/ppt/theme/themeOverride78.xml" ContentType="application/vnd.openxmlformats-officedocument.themeOverride+xml"/>
  <Override PartName="/ppt/theme/themeOverride79.xml" ContentType="application/vnd.openxmlformats-officedocument.themeOverride+xml"/>
  <Override PartName="/ppt/theme/themeOverride80.xml" ContentType="application/vnd.openxmlformats-officedocument.themeOverride+xml"/>
  <Override PartName="/ppt/theme/themeOverride81.xml" ContentType="application/vnd.openxmlformats-officedocument.themeOverride+xml"/>
  <Override PartName="/ppt/theme/themeOverride82.xml" ContentType="application/vnd.openxmlformats-officedocument.themeOverride+xml"/>
  <Override PartName="/ppt/theme/themeOverride83.xml" ContentType="application/vnd.openxmlformats-officedocument.themeOverride+xml"/>
  <Override PartName="/ppt/theme/theme9.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4.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5.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6.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7.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8.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9.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0.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11.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2.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13.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14.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15.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16.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17.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 id="2147483696" r:id="rId3"/>
    <p:sldMasterId id="2147483707" r:id="rId4"/>
    <p:sldMasterId id="2147483718" r:id="rId5"/>
    <p:sldMasterId id="2147483729" r:id="rId6"/>
    <p:sldMasterId id="2147483740" r:id="rId7"/>
    <p:sldMasterId id="2147483751" r:id="rId8"/>
  </p:sldMasterIdLst>
  <p:notesMasterIdLst>
    <p:notesMasterId r:id="rId27"/>
  </p:notesMasterIdLst>
  <p:sldIdLst>
    <p:sldId id="400" r:id="rId9"/>
    <p:sldId id="567" r:id="rId10"/>
    <p:sldId id="565" r:id="rId11"/>
    <p:sldId id="265" r:id="rId12"/>
    <p:sldId id="11089953" r:id="rId13"/>
    <p:sldId id="11089970" r:id="rId14"/>
    <p:sldId id="11089976" r:id="rId15"/>
    <p:sldId id="11089973" r:id="rId16"/>
    <p:sldId id="11089975" r:id="rId17"/>
    <p:sldId id="11089977" r:id="rId18"/>
    <p:sldId id="11089978" r:id="rId19"/>
    <p:sldId id="11089971" r:id="rId20"/>
    <p:sldId id="11089958" r:id="rId21"/>
    <p:sldId id="11089969" r:id="rId22"/>
    <p:sldId id="11089979" r:id="rId23"/>
    <p:sldId id="11089972" r:id="rId24"/>
    <p:sldId id="365" r:id="rId25"/>
    <p:sldId id="401"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184" autoAdjust="0"/>
  </p:normalViewPr>
  <p:slideViewPr>
    <p:cSldViewPr snapToGrid="0">
      <p:cViewPr varScale="1">
        <p:scale>
          <a:sx n="85" d="100"/>
          <a:sy n="85"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tags" Target="tags/tag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CA341-7C62-4117-99E4-CAA8D03D72AE}" type="datetimeFigureOut">
              <a:rPr lang="zh-CN" altLang="en-US" smtClean="0"/>
              <a:t>2024/3/22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1B771-2B38-4D1C-A6B1-69E41406BD94}" type="slidenum">
              <a:rPr lang="zh-CN" altLang="en-US" smtClean="0"/>
              <a:t>‹#›</a:t>
            </a:fld>
            <a:endParaRPr lang="zh-CN" altLang="en-US"/>
          </a:p>
        </p:txBody>
      </p:sp>
    </p:spTree>
    <p:extLst>
      <p:ext uri="{BB962C8B-B14F-4D97-AF65-F5344CB8AC3E}">
        <p14:creationId xmlns:p14="http://schemas.microsoft.com/office/powerpoint/2010/main" val="2936067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大家好，我是尤小优，非常荣幸在这里与大家分享一个我们共同关注的主题</a:t>
            </a:r>
            <a:r>
              <a:rPr lang="en-US" altLang="zh-CN"/>
              <a:t>——</a:t>
            </a:r>
            <a:r>
              <a:rPr lang="zh-CN" altLang="en-US"/>
              <a:t>北斗卫星导航系统
今天，我将带大家领略北斗卫星导航系统的全球覆盖与应用
我将从背景介绍、系统组成、实际应用、未来展望四个方面为大家展开讲解
首先，让我们来了解一下北斗卫星导航系统的背景和重要性
在这里，我想强调的是，北斗卫星导航系统不仅仅是一项技术突破，更是我们国家在空间科技领域的重要成果
它不仅服务于国内，更在全球范围内发挥着重要的作用
接下来，我们将详细了解北斗卫星导航系统的组成，包括卫星、地面控制站和用户设备等
在了解了系统的基本组成后，我们将探讨北斗卫星导航系统的实际应用
无论是交通运输、农业、渔业，还是军事、科研等领域，北斗卫星导航系统都发挥着不可或缺的作用
我相信，大家已经感受到了它的广泛应用和巨大价值
最后，让我们展望未来，北斗卫星导航系统将如何进一步发展，更好地服务于全球用户
我们将探讨系统的未来发展趋势，以及可能面临的挑战和解决方案
在今天的分享中，我希望大家能够更深入地了解北斗卫星导航系统，感受它的魅力和价值
同时，也希望大家能够积极参与到未来的讨论中来，共同为推动我国空间科技的发展贡献力量
</a:t>
            </a:r>
            <a:r>
              <a:rPr lang="en-US" altLang="zh-CN"/>
              <a:t>[AI</a:t>
            </a:r>
            <a:r>
              <a:rPr lang="zh-CN" altLang="en-US"/>
              <a:t>生成内容</a:t>
            </a:r>
            <a:r>
              <a:rPr lang="en-US" altLang="zh-CN"/>
              <a:t>-</a:t>
            </a:r>
            <a:r>
              <a:rPr lang="zh-CN" altLang="en-US"/>
              <a:t>仅供参考， </a:t>
            </a:r>
            <a:r>
              <a:rPr lang="en-US" altLang="zh-CN"/>
              <a:t>Create By ChatPPT-18:34]</a:t>
            </a:r>
            <a:endParaRPr lang="zh-CN" altLang="en-US"/>
          </a:p>
        </p:txBody>
      </p:sp>
      <p:sp>
        <p:nvSpPr>
          <p:cNvPr id="4" name="灯片编号占位符 3"/>
          <p:cNvSpPr>
            <a:spLocks noGrp="1"/>
          </p:cNvSpPr>
          <p:nvPr>
            <p:ph type="sldNum" sz="quarter" idx="5"/>
          </p:nvPr>
        </p:nvSpPr>
        <p:spPr/>
        <p:txBody>
          <a:bodyPr/>
          <a:lstStyle/>
          <a:p>
            <a:fld id="{D8A1B771-2B38-4D1C-A6B1-69E41406BD94}" type="slidenum">
              <a:rPr lang="zh-CN" altLang="en-US" smtClean="0"/>
              <a:t>1</a:t>
            </a:fld>
            <a:endParaRPr lang="zh-CN" altLang="en-US"/>
          </a:p>
        </p:txBody>
      </p:sp>
    </p:spTree>
    <p:extLst>
      <p:ext uri="{BB962C8B-B14F-4D97-AF65-F5344CB8AC3E}">
        <p14:creationId xmlns:p14="http://schemas.microsoft.com/office/powerpoint/2010/main" val="1762165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首先，我们来看看北斗卫星导航系统
它实现了全球覆盖，提供</a:t>
            </a:r>
            <a:r>
              <a:rPr lang="en-US" altLang="zh-CN"/>
              <a:t>24</a:t>
            </a:r>
            <a:r>
              <a:rPr lang="zh-CN" altLang="en-US"/>
              <a:t>小时不间断服务，覆盖范围广泛，助力全球导航定位
在这个系统中，我们还可以看到高精度定位技术的应用，定位精度可达厘米级，满足多种高精度应用需求
此外，北斗卫星导航系统还融合了短报文通信、搜索与救援等多种功能，提升综合服务能力
这是一个非常出色的系统，为我们的生活带来了很多便利
现在我们生活在一个数字化时代，时间精度对我们来说也越来越重要
高精度定位技术将会有更广泛的应用前景，包括自动驾驶、精准农业、智能制造等领域
同时，多功能融合服务也将为我们的生活带来更多便利
总的来说，高精度定位与授时技术是未来发展的重要方向，我们将继续关注并努力推动这一技术的发展
</a:t>
            </a:r>
            <a:r>
              <a:rPr lang="en-US" altLang="zh-CN"/>
              <a:t>[AI</a:t>
            </a:r>
            <a:r>
              <a:rPr lang="zh-CN" altLang="en-US"/>
              <a:t>生成内容</a:t>
            </a:r>
            <a:r>
              <a:rPr lang="en-US" altLang="zh-CN"/>
              <a:t>-</a:t>
            </a:r>
            <a:r>
              <a:rPr lang="zh-CN" altLang="en-US"/>
              <a:t>仅供参考， </a:t>
            </a:r>
            <a:r>
              <a:rPr lang="en-US" altLang="zh-CN"/>
              <a:t>Create By ChatPPT-18:34]</a:t>
            </a:r>
            <a:endParaRPr lang="zh-CN" altLang="en-US"/>
          </a:p>
        </p:txBody>
      </p:sp>
      <p:sp>
        <p:nvSpPr>
          <p:cNvPr id="4" name="灯片编号占位符 3"/>
          <p:cNvSpPr>
            <a:spLocks noGrp="1"/>
          </p:cNvSpPr>
          <p:nvPr>
            <p:ph type="sldNum" sz="quarter" idx="5"/>
          </p:nvPr>
        </p:nvSpPr>
        <p:spPr/>
        <p:txBody>
          <a:bodyPr/>
          <a:lstStyle/>
          <a:p>
            <a:fld id="{D8A1B771-2B38-4D1C-A6B1-69E41406BD94}" type="slidenum">
              <a:rPr lang="zh-CN" altLang="en-US" smtClean="0"/>
              <a:t>10</a:t>
            </a:fld>
            <a:endParaRPr lang="zh-CN" altLang="en-US"/>
          </a:p>
        </p:txBody>
      </p:sp>
    </p:spTree>
    <p:extLst>
      <p:ext uri="{BB962C8B-B14F-4D97-AF65-F5344CB8AC3E}">
        <p14:creationId xmlns:p14="http://schemas.microsoft.com/office/powerpoint/2010/main" val="3202824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首先，我们来看看北斗卫星导航系统
它实现了全球覆盖，提供</a:t>
            </a:r>
            <a:r>
              <a:rPr lang="en-US" altLang="zh-CN"/>
              <a:t>24</a:t>
            </a:r>
            <a:r>
              <a:rPr lang="zh-CN" altLang="en-US"/>
              <a:t>小时不间断服务，覆盖范围广泛，助力全球导航定位
在这个系统中，我们还可以看到高精度定位技术的应用，定位精度可达厘米级，满足多种高精度应用需求
此外，北斗卫星导航系统还融合了短报文通信、搜索与救援等多种功能，提升综合服务能力
这是一个非常出色的系统，为我们的生活带来了很多便利
现在我们生活在一个数字化时代，时间精度对我们来说也越来越重要
高精度定位技术将会有更广泛的应用前景，包括自动驾驶、精准农业、智能制造等领域
同时，多功能融合服务也将为我们的生活带来更多便利
总的来说，高精度定位与授时技术是未来发展的重要方向，我们将继续关注并努力推动这一技术的发展
</a:t>
            </a:r>
            <a:r>
              <a:rPr lang="en-US" altLang="zh-CN"/>
              <a:t>[AI</a:t>
            </a:r>
            <a:r>
              <a:rPr lang="zh-CN" altLang="en-US"/>
              <a:t>生成内容</a:t>
            </a:r>
            <a:r>
              <a:rPr lang="en-US" altLang="zh-CN"/>
              <a:t>-</a:t>
            </a:r>
            <a:r>
              <a:rPr lang="zh-CN" altLang="en-US"/>
              <a:t>仅供参考， </a:t>
            </a:r>
            <a:r>
              <a:rPr lang="en-US" altLang="zh-CN"/>
              <a:t>Create By ChatPPT-18:34]</a:t>
            </a:r>
            <a:endParaRPr lang="zh-CN" altLang="en-US"/>
          </a:p>
        </p:txBody>
      </p:sp>
      <p:sp>
        <p:nvSpPr>
          <p:cNvPr id="4" name="灯片编号占位符 3"/>
          <p:cNvSpPr>
            <a:spLocks noGrp="1"/>
          </p:cNvSpPr>
          <p:nvPr>
            <p:ph type="sldNum" sz="quarter" idx="5"/>
          </p:nvPr>
        </p:nvSpPr>
        <p:spPr/>
        <p:txBody>
          <a:bodyPr/>
          <a:lstStyle/>
          <a:p>
            <a:fld id="{D8A1B771-2B38-4D1C-A6B1-69E41406BD94}" type="slidenum">
              <a:rPr lang="zh-CN" altLang="en-US" smtClean="0"/>
              <a:t>11</a:t>
            </a:fld>
            <a:endParaRPr lang="zh-CN" altLang="en-US"/>
          </a:p>
        </p:txBody>
      </p:sp>
    </p:spTree>
    <p:extLst>
      <p:ext uri="{BB962C8B-B14F-4D97-AF65-F5344CB8AC3E}">
        <p14:creationId xmlns:p14="http://schemas.microsoft.com/office/powerpoint/2010/main" val="1475762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演讲备注文本如下：
大家好，我是今天的演讲者，接下来我将为大家介绍北斗卫星导航系统的应用领域
这是我们</a:t>
            </a:r>
            <a:r>
              <a:rPr lang="en-US" altLang="zh-CN"/>
              <a:t>PPT</a:t>
            </a:r>
            <a:r>
              <a:rPr lang="zh-CN" altLang="en-US"/>
              <a:t>的第三章节，也是我演讲的第三个章节
在北斗卫星导航系统中，其应用领域十分广泛
首先，它可以应用于军事领域，为军事行动提供精确的定位和导航服务
其次，它也可以广泛应用于交通领域，如汽车导航、飞机飞行定位等
此外，北斗卫星导航系统还可以应用于农业领域，如农田监测、无人机导航等
最后，它还可以应用于灾害救援等领域，为救援工作提供准确的定位和导航服务
以上就是我对北斗卫星导航系统的应用领域的介绍，希望对您有所帮助
谢谢大家！
以上内容仅供参考，具体演讲内容可以根据您的需求进行调整优化
</a:t>
            </a:r>
            <a:r>
              <a:rPr lang="en-US" altLang="zh-CN"/>
              <a:t>[AI</a:t>
            </a:r>
            <a:r>
              <a:rPr lang="zh-CN" altLang="en-US"/>
              <a:t>生成内容</a:t>
            </a:r>
            <a:r>
              <a:rPr lang="en-US" altLang="zh-CN"/>
              <a:t>-</a:t>
            </a:r>
            <a:r>
              <a:rPr lang="zh-CN" altLang="en-US"/>
              <a:t>仅供参考， </a:t>
            </a:r>
            <a:r>
              <a:rPr lang="en-US" altLang="zh-CN"/>
              <a:t>Create By ChatPPT-18:34]</a:t>
            </a:r>
            <a:endParaRPr lang="zh-CN" altLang="en-US"/>
          </a:p>
        </p:txBody>
      </p:sp>
    </p:spTree>
    <p:extLst>
      <p:ext uri="{BB962C8B-B14F-4D97-AF65-F5344CB8AC3E}">
        <p14:creationId xmlns:p14="http://schemas.microsoft.com/office/powerpoint/2010/main" val="2893663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这个系统在全球范围内覆盖率高达</a:t>
            </a:r>
            <a:r>
              <a:rPr lang="en-US" altLang="zh-CN"/>
              <a:t>98%</a:t>
            </a:r>
            <a:r>
              <a:rPr lang="zh-CN" altLang="en-US"/>
              <a:t>，定位精度高达</a:t>
            </a:r>
            <a:r>
              <a:rPr lang="en-US" altLang="zh-CN"/>
              <a:t>2.5</a:t>
            </a:r>
            <a:r>
              <a:rPr lang="zh-CN" altLang="en-US"/>
              <a:t>米，对于全球用户来说，它就像是一把精准的指南针
在交通物流领域，北斗系统发挥了巨大的作用
它帮助减少了运输成本</a:t>
            </a:r>
            <a:r>
              <a:rPr lang="en-US" altLang="zh-CN"/>
              <a:t>5%</a:t>
            </a:r>
            <a:r>
              <a:rPr lang="zh-CN" altLang="en-US"/>
              <a:t>，提升了物流效率高达</a:t>
            </a:r>
            <a:r>
              <a:rPr lang="en-US" altLang="zh-CN"/>
              <a:t>20%</a:t>
            </a:r>
            <a:r>
              <a:rPr lang="zh-CN" altLang="en-US"/>
              <a:t>，促进了智慧物流的发展
在农业领域，北斗系统助力精准农业，实现了农田作业的自动化，从而提高了农作物产量</a:t>
            </a:r>
            <a:r>
              <a:rPr lang="en-US" altLang="zh-CN"/>
              <a:t>10%</a:t>
            </a:r>
            <a:r>
              <a:rPr lang="zh-CN" altLang="en-US"/>
              <a:t>，推动了农业的现代化进程
另外，北斗系统还具备实时定位的功能，可以为应急救援提供精准的信息，大大缩短了救援时间</a:t>
            </a:r>
            <a:r>
              <a:rPr lang="en-US" altLang="zh-CN"/>
              <a:t>30%</a:t>
            </a:r>
            <a:r>
              <a:rPr lang="zh-CN" altLang="en-US"/>
              <a:t>，提高了救援效率
因此，无论是在日常生活中的出行，还是在生产作业和紧急救援中，北斗卫星导航系统都发挥着重要的作用
让我们一起期待它更多的应用和发展！
</a:t>
            </a:r>
            <a:r>
              <a:rPr lang="en-US" altLang="zh-CN"/>
              <a:t>[AI</a:t>
            </a:r>
            <a:r>
              <a:rPr lang="zh-CN" altLang="en-US"/>
              <a:t>生成内容</a:t>
            </a:r>
            <a:r>
              <a:rPr lang="en-US" altLang="zh-CN"/>
              <a:t>-</a:t>
            </a:r>
            <a:r>
              <a:rPr lang="zh-CN" altLang="en-US"/>
              <a:t>仅供参考， </a:t>
            </a:r>
            <a:r>
              <a:rPr lang="en-US" altLang="zh-CN"/>
              <a:t>Create By ChatPPT-18:34]</a:t>
            </a:r>
            <a:endParaRPr lang="zh-CN" altLang="en-US"/>
          </a:p>
        </p:txBody>
      </p:sp>
      <p:sp>
        <p:nvSpPr>
          <p:cNvPr id="4" name="灯片编号占位符 3"/>
          <p:cNvSpPr>
            <a:spLocks noGrp="1"/>
          </p:cNvSpPr>
          <p:nvPr>
            <p:ph type="sldNum" sz="quarter" idx="5"/>
          </p:nvPr>
        </p:nvSpPr>
        <p:spPr/>
        <p:txBody>
          <a:bodyPr/>
          <a:lstStyle/>
          <a:p>
            <a:fld id="{D8A1B771-2B38-4D1C-A6B1-69E41406BD94}" type="slidenum">
              <a:rPr lang="zh-CN" altLang="en-US" smtClean="0"/>
              <a:t>13</a:t>
            </a:fld>
            <a:endParaRPr lang="zh-CN" altLang="en-US"/>
          </a:p>
        </p:txBody>
      </p:sp>
    </p:spTree>
    <p:extLst>
      <p:ext uri="{BB962C8B-B14F-4D97-AF65-F5344CB8AC3E}">
        <p14:creationId xmlns:p14="http://schemas.microsoft.com/office/powerpoint/2010/main" val="2886769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今天我为大家介绍的主题是“民用领域：交通、农业等”
首先，我们来看第一个子标题“强化交通管理”
在这里，我想分享的内容是北斗卫星导航系统的高精度定位如何助力交通管理，减少交通事故，提高道路运行效率
通过精准的定位，我们可以更有效地管理交通，减少因视线模糊引发的交通事故，从而大大提高道路的运行效率
接着，我们来看第二个子标题“助力智慧农业”
在这个部分，我想分享的内容是北斗卫星导航系统如何为农业提供精准定位和智能服务，提高农业产量和效率，助力智慧农业发展
通过这个系统，我们可以精确地了解农作物的生长情况，提供智能化的服务，从而提高农业的产量和效率
这就是我们提到的子内容关键词“北斗卫星导航系统的高精度定位助力交通管理，减少交通事故，提高道路运行效率”和“北斗卫星导航系统为农业提供精准定位和智能服务，提高农业产量和效率，助力智慧农业发展”
以上就是我对这个主题的演讲备注
</a:t>
            </a:r>
            <a:r>
              <a:rPr lang="en-US" altLang="zh-CN"/>
              <a:t>[AI</a:t>
            </a:r>
            <a:r>
              <a:rPr lang="zh-CN" altLang="en-US"/>
              <a:t>生成内容</a:t>
            </a:r>
            <a:r>
              <a:rPr lang="en-US" altLang="zh-CN"/>
              <a:t>-</a:t>
            </a:r>
            <a:r>
              <a:rPr lang="zh-CN" altLang="en-US"/>
              <a:t>仅供参考， </a:t>
            </a:r>
            <a:r>
              <a:rPr lang="en-US" altLang="zh-CN"/>
              <a:t>Create By ChatPPT-18:34]</a:t>
            </a:r>
            <a:endParaRPr lang="zh-CN" altLang="en-US"/>
          </a:p>
        </p:txBody>
      </p:sp>
      <p:sp>
        <p:nvSpPr>
          <p:cNvPr id="4" name="灯片编号占位符 3"/>
          <p:cNvSpPr>
            <a:spLocks noGrp="1"/>
          </p:cNvSpPr>
          <p:nvPr>
            <p:ph type="sldNum" sz="quarter" idx="5"/>
          </p:nvPr>
        </p:nvSpPr>
        <p:spPr/>
        <p:txBody>
          <a:bodyPr/>
          <a:lstStyle/>
          <a:p>
            <a:fld id="{D8A1B771-2B38-4D1C-A6B1-69E41406BD94}" type="slidenum">
              <a:rPr lang="zh-CN" altLang="en-US" smtClean="0"/>
              <a:t>14</a:t>
            </a:fld>
            <a:endParaRPr lang="zh-CN" altLang="en-US"/>
          </a:p>
        </p:txBody>
      </p:sp>
    </p:spTree>
    <p:extLst>
      <p:ext uri="{BB962C8B-B14F-4D97-AF65-F5344CB8AC3E}">
        <p14:creationId xmlns:p14="http://schemas.microsoft.com/office/powerpoint/2010/main" val="1893938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今天我为大家介绍的主题是“民用领域：交通、农业等”
首先，我们来看第一个子标题“强化交通管理”
在这里，我想分享的内容是北斗卫星导航系统的高精度定位如何助力交通管理，减少交通事故，提高道路运行效率
通过精准的定位，我们可以更有效地管理交通，减少因视线模糊引发的交通事故，从而大大提高道路的运行效率
接着，我们来看第二个子标题“助力智慧农业”
在这个部分，我想分享的内容是北斗卫星导航系统如何为农业提供精准定位和智能服务，提高农业产量和效率，助力智慧农业发展
通过这个系统，我们可以精确地了解农作物的生长情况，提供智能化的服务，从而提高农业的产量和效率
这就是我们提到的子内容关键词“北斗卫星导航系统的高精度定位助力交通管理，减少交通事故，提高道路运行效率”和“北斗卫星导航系统为农业提供精准定位和智能服务，提高农业产量和效率，助力智慧农业发展”
以上就是我对这个主题的演讲备注
</a:t>
            </a:r>
            <a:r>
              <a:rPr lang="en-US" altLang="zh-CN"/>
              <a:t>[AI</a:t>
            </a:r>
            <a:r>
              <a:rPr lang="zh-CN" altLang="en-US"/>
              <a:t>生成内容</a:t>
            </a:r>
            <a:r>
              <a:rPr lang="en-US" altLang="zh-CN"/>
              <a:t>-</a:t>
            </a:r>
            <a:r>
              <a:rPr lang="zh-CN" altLang="en-US"/>
              <a:t>仅供参考， </a:t>
            </a:r>
            <a:r>
              <a:rPr lang="en-US" altLang="zh-CN"/>
              <a:t>Create By ChatPPT-18:34]</a:t>
            </a:r>
            <a:endParaRPr lang="zh-CN" altLang="en-US"/>
          </a:p>
        </p:txBody>
      </p:sp>
      <p:sp>
        <p:nvSpPr>
          <p:cNvPr id="4" name="灯片编号占位符 3"/>
          <p:cNvSpPr>
            <a:spLocks noGrp="1"/>
          </p:cNvSpPr>
          <p:nvPr>
            <p:ph type="sldNum" sz="quarter" idx="5"/>
          </p:nvPr>
        </p:nvSpPr>
        <p:spPr/>
        <p:txBody>
          <a:bodyPr/>
          <a:lstStyle/>
          <a:p>
            <a:fld id="{D8A1B771-2B38-4D1C-A6B1-69E41406BD94}" type="slidenum">
              <a:rPr lang="zh-CN" altLang="en-US" smtClean="0"/>
              <a:t>15</a:t>
            </a:fld>
            <a:endParaRPr lang="zh-CN" altLang="en-US"/>
          </a:p>
        </p:txBody>
      </p:sp>
    </p:spTree>
    <p:extLst>
      <p:ext uri="{BB962C8B-B14F-4D97-AF65-F5344CB8AC3E}">
        <p14:creationId xmlns:p14="http://schemas.microsoft.com/office/powerpoint/2010/main" val="3396067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大家好，我们现在来到了</a:t>
            </a:r>
            <a:r>
              <a:rPr lang="en-US" altLang="zh-CN"/>
              <a:t>PPT</a:t>
            </a:r>
            <a:r>
              <a:rPr lang="zh-CN" altLang="en-US"/>
              <a:t>的第四个章节，标题是“北斗卫星导航系统的未来展望”
在这个章节中，我们将探讨北斗卫星导航系统的发展趋势和未来前景
请大家集中注意力，一起进入这个引人入胜的主题
备注：我们即将探讨北斗卫星导航系统的未来，这是一个非常重要的议题，它将影响我们的生活和工作
我们需要保持开放的心态，积极面对未来的挑战和机遇
</a:t>
            </a:r>
            <a:r>
              <a:rPr lang="en-US" altLang="zh-CN"/>
              <a:t>[AI</a:t>
            </a:r>
            <a:r>
              <a:rPr lang="zh-CN" altLang="en-US"/>
              <a:t>生成内容</a:t>
            </a:r>
            <a:r>
              <a:rPr lang="en-US" altLang="zh-CN"/>
              <a:t>-</a:t>
            </a:r>
            <a:r>
              <a:rPr lang="zh-CN" altLang="en-US"/>
              <a:t>仅供参考， </a:t>
            </a:r>
            <a:r>
              <a:rPr lang="en-US" altLang="zh-CN"/>
              <a:t>Create By ChatPPT-18:34]</a:t>
            </a:r>
            <a:endParaRPr lang="zh-CN" altLang="en-US"/>
          </a:p>
        </p:txBody>
      </p:sp>
    </p:spTree>
    <p:extLst>
      <p:ext uri="{BB962C8B-B14F-4D97-AF65-F5344CB8AC3E}">
        <p14:creationId xmlns:p14="http://schemas.microsoft.com/office/powerpoint/2010/main" val="2893663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首先，我们来看看全球覆盖广泛北斗卫星导航系统
这个系统已经覆盖全球，用户数量达到了数亿，每天的服务量更是超过了千亿次
这个数据不仅仅展现了这个系统的全球覆盖的广泛影响力，更体现了其在全球范围内的重要性
接下来，我们再看看北斗卫星导航的应用前景
在智能交通、农业等领域，北斗卫星导航的应用正在逐渐深化
未来，随着技术的不断进步，这个系统有望助力相关行业产值超过万亿元
这不仅仅显示了北斗卫星导航应用前景的广阔性，更预示着其在未来社会发展中的重要地位
总的来说，技术创新与升级是推动社会发展的重要力量
而北斗卫星导航系统就是其中的一个典型例子
我相信，随着技术的不断进步，北斗卫星导航系统将会在更多的领域发挥更大的作用，为我们的生活带来更多的便利和惊喜
</a:t>
            </a:r>
            <a:r>
              <a:rPr lang="en-US" altLang="zh-CN"/>
              <a:t>[AI</a:t>
            </a:r>
            <a:r>
              <a:rPr lang="zh-CN" altLang="en-US"/>
              <a:t>生成内容</a:t>
            </a:r>
            <a:r>
              <a:rPr lang="en-US" altLang="zh-CN"/>
              <a:t>-</a:t>
            </a:r>
            <a:r>
              <a:rPr lang="zh-CN" altLang="en-US"/>
              <a:t>仅供参考， </a:t>
            </a:r>
            <a:r>
              <a:rPr lang="en-US" altLang="zh-CN"/>
              <a:t>Create By ChatPPT-18:34]</a:t>
            </a:r>
            <a:endParaRPr lang="zh-CN" altLang="en-US"/>
          </a:p>
        </p:txBody>
      </p:sp>
      <p:sp>
        <p:nvSpPr>
          <p:cNvPr id="4" name="灯片编号占位符 3"/>
          <p:cNvSpPr>
            <a:spLocks noGrp="1"/>
          </p:cNvSpPr>
          <p:nvPr>
            <p:ph type="sldNum" sz="quarter" idx="5"/>
          </p:nvPr>
        </p:nvSpPr>
        <p:spPr/>
        <p:txBody>
          <a:bodyPr/>
          <a:lstStyle/>
          <a:p>
            <a:fld id="{D8A1B771-2B38-4D1C-A6B1-69E41406BD94}" type="slidenum">
              <a:rPr lang="zh-CN" altLang="en-US" smtClean="0"/>
              <a:t>17</a:t>
            </a:fld>
            <a:endParaRPr lang="zh-CN" altLang="en-US"/>
          </a:p>
        </p:txBody>
      </p:sp>
    </p:spTree>
    <p:extLst>
      <p:ext uri="{BB962C8B-B14F-4D97-AF65-F5344CB8AC3E}">
        <p14:creationId xmlns:p14="http://schemas.microsoft.com/office/powerpoint/2010/main" val="2701271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A1B771-2B38-4D1C-A6B1-69E41406BD94}" type="slidenum">
              <a:rPr lang="zh-CN" altLang="en-US" smtClean="0"/>
              <a:t>18</a:t>
            </a:fld>
            <a:endParaRPr lang="zh-CN" altLang="en-US"/>
          </a:p>
        </p:txBody>
      </p:sp>
    </p:spTree>
    <p:extLst>
      <p:ext uri="{BB962C8B-B14F-4D97-AF65-F5344CB8AC3E}">
        <p14:creationId xmlns:p14="http://schemas.microsoft.com/office/powerpoint/2010/main" val="348002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首先，我们来看第一部分：北斗卫星导航系统的发展历程
它主要介绍了北斗卫星导航系统的起源和历史变迁
接着，我们来看第二部分：北斗卫星导航系统的技术特点
这里详细阐述了北斗系统的核心技术、特点以及与其他系统的区别
至于应用领域，我们可以看到北斗系统已经广泛应用在各个领域，如交通、农业、军事等领域
未来展望部分，我们将探讨北斗系统未来的发展趋势和可能的影响
总的来说，北斗卫星导航系统是一个非常有前途的系统，它的应用前景非常广阔
</a:t>
            </a:r>
            <a:r>
              <a:rPr lang="en-US" altLang="zh-CN"/>
              <a:t>[AI</a:t>
            </a:r>
            <a:r>
              <a:rPr lang="zh-CN" altLang="en-US"/>
              <a:t>生成内容</a:t>
            </a:r>
            <a:r>
              <a:rPr lang="en-US" altLang="zh-CN"/>
              <a:t>-</a:t>
            </a:r>
            <a:r>
              <a:rPr lang="zh-CN" altLang="en-US"/>
              <a:t>仅供参考， </a:t>
            </a:r>
            <a:r>
              <a:rPr lang="en-US" altLang="zh-CN"/>
              <a:t>Create By ChatPPT-18:34]</a:t>
            </a:r>
            <a:endParaRPr lang="zh-CN" altLang="en-US"/>
          </a:p>
        </p:txBody>
      </p:sp>
      <p:sp>
        <p:nvSpPr>
          <p:cNvPr id="4" name="灯片编号占位符 3"/>
          <p:cNvSpPr>
            <a:spLocks noGrp="1"/>
          </p:cNvSpPr>
          <p:nvPr>
            <p:ph type="sldNum" sz="quarter" idx="5"/>
          </p:nvPr>
        </p:nvSpPr>
        <p:spPr/>
        <p:txBody>
          <a:bodyPr/>
          <a:lstStyle/>
          <a:p>
            <a:fld id="{D8A1B771-2B38-4D1C-A6B1-69E41406BD94}" type="slidenum">
              <a:rPr lang="zh-CN" altLang="en-US" smtClean="0"/>
              <a:t>2</a:t>
            </a:fld>
            <a:endParaRPr lang="zh-CN" altLang="en-US"/>
          </a:p>
        </p:txBody>
      </p:sp>
    </p:spTree>
    <p:extLst>
      <p:ext uri="{BB962C8B-B14F-4D97-AF65-F5344CB8AC3E}">
        <p14:creationId xmlns:p14="http://schemas.microsoft.com/office/powerpoint/2010/main" val="57391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演讲备注文本：
</a:t>
            </a:r>
            <a:r>
              <a:rPr lang="en-US" altLang="zh-CN"/>
              <a:t>01. </a:t>
            </a:r>
            <a:r>
              <a:rPr lang="zh-CN" altLang="en-US"/>
              <a:t>北斗卫星导航系统的发展历程
在我开始讲述北斗卫星导航系统的发展历程之前，我想先向大家介绍一下这个系统的背景
北斗卫星导航系统是中国自主研发的全球卫星导航系统，它的发展历程可以说是充满了挑战和机遇
在讲述这个系统的具体发展历程之前，我想先简单地介绍一下这个系统的组成和特点
北斗卫星导航系统由多个卫星、地面控制中心和用户设备组成，它的特点包括高精度、高稳定性和高可靠性等
接下来，我将详细地讲述北斗卫星导航系统的发展历程
从最初的设想和规划，到系统的建设、测试和投入使用，每一个阶段都充满了艰辛和挑战
但是，正是这些挑战和机遇，使得北斗卫星导航系统得以不断发展壮大，成为全球卫星导航系统中的重要一员
以上就是我对北斗卫星导航系统的发展历程的简要介绍，希望能够对大家有所帮助
</a:t>
            </a:r>
            <a:r>
              <a:rPr lang="en-US" altLang="zh-CN"/>
              <a:t>[AI</a:t>
            </a:r>
            <a:r>
              <a:rPr lang="zh-CN" altLang="en-US"/>
              <a:t>生成内容</a:t>
            </a:r>
            <a:r>
              <a:rPr lang="en-US" altLang="zh-CN"/>
              <a:t>-</a:t>
            </a:r>
            <a:r>
              <a:rPr lang="zh-CN" altLang="en-US"/>
              <a:t>仅供参考， </a:t>
            </a:r>
            <a:r>
              <a:rPr lang="en-US" altLang="zh-CN"/>
              <a:t>Create By ChatPPT-18:34]</a:t>
            </a:r>
            <a:endParaRPr lang="zh-CN" altLang="en-US"/>
          </a:p>
        </p:txBody>
      </p:sp>
    </p:spTree>
    <p:extLst>
      <p:ext uri="{BB962C8B-B14F-4D97-AF65-F5344CB8AC3E}">
        <p14:creationId xmlns:p14="http://schemas.microsoft.com/office/powerpoint/2010/main" val="2893663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 </a:t>
            </a:r>
            <a:r>
              <a:rPr lang="zh-CN" altLang="en-US"/>
              <a:t>内容一：系统的规划与启动</a:t>
            </a:r>
            <a:r>
              <a:rPr lang="en-US" altLang="zh-CN"/>
              <a:t>——</a:t>
            </a:r>
            <a:r>
              <a:rPr lang="zh-CN" altLang="en-US"/>
              <a:t>全球覆盖进展
大家好，北斗卫星导航系统自</a:t>
            </a:r>
            <a:r>
              <a:rPr lang="en-US" altLang="zh-CN"/>
              <a:t>2020</a:t>
            </a:r>
            <a:r>
              <a:rPr lang="zh-CN" altLang="en-US"/>
              <a:t>年起实现全球服务能力，覆盖全球超过</a:t>
            </a:r>
            <a:r>
              <a:rPr lang="en-US" altLang="zh-CN"/>
              <a:t>95%</a:t>
            </a:r>
            <a:r>
              <a:rPr lang="zh-CN" altLang="en-US"/>
              <a:t>的地区，为全球用户提供定位、导航和授时服务
这一成就得益于我们采用三频信号、高精度原子钟等先进技术，不断提升定位精度和服务质量，以满足多样化用户的需求
</a:t>
            </a:r>
            <a:r>
              <a:rPr lang="en-US" altLang="zh-CN"/>
              <a:t>2. </a:t>
            </a:r>
            <a:r>
              <a:rPr lang="zh-CN" altLang="en-US"/>
              <a:t>内容二：技术创新
北斗卫星导航系统不仅在交通、农业等传统领域得到应用，还在智慧城市、物联网等新兴领域发挥重要作用
我们的技术创新不仅助力国家现代化建设，也推动了全球卫星导航的发展
</a:t>
            </a:r>
            <a:r>
              <a:rPr lang="en-US" altLang="zh-CN"/>
              <a:t>3. </a:t>
            </a:r>
            <a:r>
              <a:rPr lang="zh-CN" altLang="en-US"/>
              <a:t>内容三：应用扩展
未来，我们将继续拓展应用领域，如智慧物流、智能制造、智慧农业等，让北斗卫星导航系统更好地服务于社会，助力国家现代化建设
同时，我们也将加强国际合作，共同推动全球卫星导航的发展
</a:t>
            </a:r>
            <a:r>
              <a:rPr lang="en-US" altLang="zh-CN"/>
              <a:t>[AI</a:t>
            </a:r>
            <a:r>
              <a:rPr lang="zh-CN" altLang="en-US"/>
              <a:t>生成内容</a:t>
            </a:r>
            <a:r>
              <a:rPr lang="en-US" altLang="zh-CN"/>
              <a:t>-</a:t>
            </a:r>
            <a:r>
              <a:rPr lang="zh-CN" altLang="en-US"/>
              <a:t>仅供参考， </a:t>
            </a:r>
            <a:r>
              <a:rPr lang="en-US" altLang="zh-CN"/>
              <a:t>Create By ChatPPT-18:34]</a:t>
            </a:r>
            <a:endParaRPr lang="zh-CN" altLang="en-US"/>
          </a:p>
        </p:txBody>
      </p:sp>
      <p:sp>
        <p:nvSpPr>
          <p:cNvPr id="4" name="灯片编号占位符 3"/>
          <p:cNvSpPr>
            <a:spLocks noGrp="1"/>
          </p:cNvSpPr>
          <p:nvPr>
            <p:ph type="sldNum" sz="quarter" idx="5"/>
          </p:nvPr>
        </p:nvSpPr>
        <p:spPr/>
        <p:txBody>
          <a:bodyPr/>
          <a:lstStyle/>
          <a:p>
            <a:fld id="{D8A1B771-2B38-4D1C-A6B1-69E41406BD94}" type="slidenum">
              <a:rPr lang="zh-CN" altLang="en-US" smtClean="0"/>
              <a:t>4</a:t>
            </a:fld>
            <a:endParaRPr lang="zh-CN" altLang="en-US"/>
          </a:p>
        </p:txBody>
      </p:sp>
    </p:spTree>
    <p:extLst>
      <p:ext uri="{BB962C8B-B14F-4D97-AF65-F5344CB8AC3E}">
        <p14:creationId xmlns:p14="http://schemas.microsoft.com/office/powerpoint/2010/main" val="2689406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首先，我想强调北斗卫星导航系统的重要性
北斗卫星导航系统已广泛应用于交通、农业、气象等领域，服务全球数十亿用户，对推动经济社会发展具有重要意义
这是一个发展迅速的系统，从启动到全球覆盖仅用了</a:t>
            </a:r>
            <a:r>
              <a:rPr lang="en-US" altLang="zh-CN"/>
              <a:t>20</a:t>
            </a:r>
            <a:r>
              <a:rPr lang="zh-CN" altLang="en-US"/>
              <a:t>多年，已成为全球第三个成熟卫星导航系统
更重要的是，北斗卫星导航系统积极推动国际合作，与多个国家和国际组织签署合作协议，共同推动全球卫星导航事业的发展
它具备短报文通信、星基增强等特色服务，技术先进，能够满足多种用户需求，提升全球定位精度和服务质量
总之，北斗卫星导航系统是我们不可或缺的全球卫星导航系统之一，我们应继续关注和支持它的发展
</a:t>
            </a:r>
            <a:r>
              <a:rPr lang="en-US" altLang="zh-CN"/>
              <a:t>[AI</a:t>
            </a:r>
            <a:r>
              <a:rPr lang="zh-CN" altLang="en-US"/>
              <a:t>生成内容</a:t>
            </a:r>
            <a:r>
              <a:rPr lang="en-US" altLang="zh-CN"/>
              <a:t>-</a:t>
            </a:r>
            <a:r>
              <a:rPr lang="zh-CN" altLang="en-US"/>
              <a:t>仅供参考， </a:t>
            </a:r>
            <a:r>
              <a:rPr lang="en-US" altLang="zh-CN"/>
              <a:t>Create By ChatPPT-18:34]</a:t>
            </a:r>
            <a:endParaRPr lang="zh-CN" altLang="en-US"/>
          </a:p>
        </p:txBody>
      </p:sp>
      <p:sp>
        <p:nvSpPr>
          <p:cNvPr id="4" name="灯片编号占位符 3"/>
          <p:cNvSpPr>
            <a:spLocks noGrp="1"/>
          </p:cNvSpPr>
          <p:nvPr>
            <p:ph type="sldNum" sz="quarter" idx="5"/>
          </p:nvPr>
        </p:nvSpPr>
        <p:spPr/>
        <p:txBody>
          <a:bodyPr/>
          <a:lstStyle/>
          <a:p>
            <a:fld id="{D8A1B771-2B38-4D1C-A6B1-69E41406BD94}" type="slidenum">
              <a:rPr lang="zh-CN" altLang="en-US" smtClean="0"/>
              <a:t>5</a:t>
            </a:fld>
            <a:endParaRPr lang="zh-CN" altLang="en-US"/>
          </a:p>
        </p:txBody>
      </p:sp>
    </p:spTree>
    <p:extLst>
      <p:ext uri="{BB962C8B-B14F-4D97-AF65-F5344CB8AC3E}">
        <p14:creationId xmlns:p14="http://schemas.microsoft.com/office/powerpoint/2010/main" val="3560255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大家好，我们现在来到了</a:t>
            </a:r>
            <a:r>
              <a:rPr lang="en-US" altLang="zh-CN"/>
              <a:t>PPT</a:t>
            </a:r>
            <a:r>
              <a:rPr lang="zh-CN" altLang="en-US"/>
              <a:t>的第二节，标题是“北斗卫星导航系统的技术特点”
在这个章节中，我们将探讨北斗卫星导航系统的核心技术特点，包括但不限于定位精度高、系统稳定可靠、覆盖范围广、全球全天候服务等
这些特点使得北斗卫星导航系统在众多领域都有着广泛的应用前景，例如航海、航空、测绘、应急救援等
以上就是我根据页面信息生成的演讲备注文本，希望能对您有所帮助
</a:t>
            </a:r>
            <a:r>
              <a:rPr lang="en-US" altLang="zh-CN"/>
              <a:t>[AI</a:t>
            </a:r>
            <a:r>
              <a:rPr lang="zh-CN" altLang="en-US"/>
              <a:t>生成内容</a:t>
            </a:r>
            <a:r>
              <a:rPr lang="en-US" altLang="zh-CN"/>
              <a:t>-</a:t>
            </a:r>
            <a:r>
              <a:rPr lang="zh-CN" altLang="en-US"/>
              <a:t>仅供参考， </a:t>
            </a:r>
            <a:r>
              <a:rPr lang="en-US" altLang="zh-CN"/>
              <a:t>Create By ChatPPT-18:34]</a:t>
            </a:r>
            <a:endParaRPr lang="zh-CN" altLang="en-US"/>
          </a:p>
        </p:txBody>
      </p:sp>
    </p:spTree>
    <p:extLst>
      <p:ext uri="{BB962C8B-B14F-4D97-AF65-F5344CB8AC3E}">
        <p14:creationId xmlns:p14="http://schemas.microsoft.com/office/powerpoint/2010/main" val="2893663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首先，我们来看看北斗卫星导航系统
它实现了全球覆盖，提供</a:t>
            </a:r>
            <a:r>
              <a:rPr lang="en-US" altLang="zh-CN"/>
              <a:t>24</a:t>
            </a:r>
            <a:r>
              <a:rPr lang="zh-CN" altLang="en-US"/>
              <a:t>小时不间断服务，覆盖范围广泛，助力全球导航定位
在这个系统中，我们还可以看到高精度定位技术的应用，定位精度可达厘米级，满足多种高精度应用需求
此外，北斗卫星导航系统还融合了短报文通信、搜索与救援等多种功能，提升综合服务能力
这是一个非常出色的系统，为我们的生活带来了很多便利
现在我们生活在一个数字化时代，时间精度对我们来说也越来越重要
高精度定位技术将会有更广泛的应用前景，包括自动驾驶、精准农业、智能制造等领域
同时，多功能融合服务也将为我们的生活带来更多便利
总的来说，高精度定位与授时技术是未来发展的重要方向，我们将继续关注并努力推动这一技术的发展
</a:t>
            </a:r>
            <a:r>
              <a:rPr lang="en-US" altLang="zh-CN"/>
              <a:t>[AI</a:t>
            </a:r>
            <a:r>
              <a:rPr lang="zh-CN" altLang="en-US"/>
              <a:t>生成内容</a:t>
            </a:r>
            <a:r>
              <a:rPr lang="en-US" altLang="zh-CN"/>
              <a:t>-</a:t>
            </a:r>
            <a:r>
              <a:rPr lang="zh-CN" altLang="en-US"/>
              <a:t>仅供参考， </a:t>
            </a:r>
            <a:r>
              <a:rPr lang="en-US" altLang="zh-CN"/>
              <a:t>Create By ChatPPT-18:34]</a:t>
            </a:r>
            <a:endParaRPr lang="zh-CN" altLang="en-US"/>
          </a:p>
        </p:txBody>
      </p:sp>
      <p:sp>
        <p:nvSpPr>
          <p:cNvPr id="4" name="灯片编号占位符 3"/>
          <p:cNvSpPr>
            <a:spLocks noGrp="1"/>
          </p:cNvSpPr>
          <p:nvPr>
            <p:ph type="sldNum" sz="quarter" idx="5"/>
          </p:nvPr>
        </p:nvSpPr>
        <p:spPr/>
        <p:txBody>
          <a:bodyPr/>
          <a:lstStyle/>
          <a:p>
            <a:fld id="{D8A1B771-2B38-4D1C-A6B1-69E41406BD94}" type="slidenum">
              <a:rPr lang="zh-CN" altLang="en-US" smtClean="0"/>
              <a:t>7</a:t>
            </a:fld>
            <a:endParaRPr lang="zh-CN" altLang="en-US"/>
          </a:p>
        </p:txBody>
      </p:sp>
    </p:spTree>
    <p:extLst>
      <p:ext uri="{BB962C8B-B14F-4D97-AF65-F5344CB8AC3E}">
        <p14:creationId xmlns:p14="http://schemas.microsoft.com/office/powerpoint/2010/main" val="4043610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首先，我们来看看北斗卫星导航系统
它实现了全球覆盖，提供</a:t>
            </a:r>
            <a:r>
              <a:rPr lang="en-US" altLang="zh-CN"/>
              <a:t>24</a:t>
            </a:r>
            <a:r>
              <a:rPr lang="zh-CN" altLang="en-US"/>
              <a:t>小时不间断服务，覆盖范围广泛，助力全球导航定位
在这个系统中，我们还可以看到高精度定位技术的应用，定位精度可达厘米级，满足多种高精度应用需求
此外，北斗卫星导航系统还融合了短报文通信、搜索与救援等多种功能，提升综合服务能力
这是一个非常出色的系统，为我们的生活带来了很多便利
现在我们生活在一个数字化时代，时间精度对我们来说也越来越重要
高精度定位技术将会有更广泛的应用前景，包括自动驾驶、精准农业、智能制造等领域
同时，多功能融合服务也将为我们的生活带来更多便利
总的来说，高精度定位与授时技术是未来发展的重要方向，我们将继续关注并努力推动这一技术的发展
</a:t>
            </a:r>
            <a:r>
              <a:rPr lang="en-US" altLang="zh-CN"/>
              <a:t>[AI</a:t>
            </a:r>
            <a:r>
              <a:rPr lang="zh-CN" altLang="en-US"/>
              <a:t>生成内容</a:t>
            </a:r>
            <a:r>
              <a:rPr lang="en-US" altLang="zh-CN"/>
              <a:t>-</a:t>
            </a:r>
            <a:r>
              <a:rPr lang="zh-CN" altLang="en-US"/>
              <a:t>仅供参考， </a:t>
            </a:r>
            <a:r>
              <a:rPr lang="en-US" altLang="zh-CN"/>
              <a:t>Create By ChatPPT-18:34]</a:t>
            </a:r>
            <a:endParaRPr lang="zh-CN" altLang="en-US"/>
          </a:p>
        </p:txBody>
      </p:sp>
      <p:sp>
        <p:nvSpPr>
          <p:cNvPr id="4" name="灯片编号占位符 3"/>
          <p:cNvSpPr>
            <a:spLocks noGrp="1"/>
          </p:cNvSpPr>
          <p:nvPr>
            <p:ph type="sldNum" sz="quarter" idx="5"/>
          </p:nvPr>
        </p:nvSpPr>
        <p:spPr/>
        <p:txBody>
          <a:bodyPr/>
          <a:lstStyle/>
          <a:p>
            <a:fld id="{D8A1B771-2B38-4D1C-A6B1-69E41406BD94}" type="slidenum">
              <a:rPr lang="zh-CN" altLang="en-US" smtClean="0"/>
              <a:t>8</a:t>
            </a:fld>
            <a:endParaRPr lang="zh-CN" altLang="en-US"/>
          </a:p>
        </p:txBody>
      </p:sp>
    </p:spTree>
    <p:extLst>
      <p:ext uri="{BB962C8B-B14F-4D97-AF65-F5344CB8AC3E}">
        <p14:creationId xmlns:p14="http://schemas.microsoft.com/office/powerpoint/2010/main" val="2541535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首先，我们来看看北斗卫星导航系统
它实现了全球覆盖，提供</a:t>
            </a:r>
            <a:r>
              <a:rPr lang="en-US" altLang="zh-CN"/>
              <a:t>24</a:t>
            </a:r>
            <a:r>
              <a:rPr lang="zh-CN" altLang="en-US"/>
              <a:t>小时不间断服务，覆盖范围广泛，助力全球导航定位
在这个系统中，我们还可以看到高精度定位技术的应用，定位精度可达厘米级，满足多种高精度应用需求
此外，北斗卫星导航系统还融合了短报文通信、搜索与救援等多种功能，提升综合服务能力
这是一个非常出色的系统，为我们的生活带来了很多便利
现在我们生活在一个数字化时代，时间精度对我们来说也越来越重要
高精度定位技术将会有更广泛的应用前景，包括自动驾驶、精准农业、智能制造等领域
同时，多功能融合服务也将为我们的生活带来更多便利
总的来说，高精度定位与授时技术是未来发展的重要方向，我们将继续关注并努力推动这一技术的发展
</a:t>
            </a:r>
            <a:r>
              <a:rPr lang="en-US" altLang="zh-CN"/>
              <a:t>[AI</a:t>
            </a:r>
            <a:r>
              <a:rPr lang="zh-CN" altLang="en-US"/>
              <a:t>生成内容</a:t>
            </a:r>
            <a:r>
              <a:rPr lang="en-US" altLang="zh-CN"/>
              <a:t>-</a:t>
            </a:r>
            <a:r>
              <a:rPr lang="zh-CN" altLang="en-US"/>
              <a:t>仅供参考， </a:t>
            </a:r>
            <a:r>
              <a:rPr lang="en-US" altLang="zh-CN"/>
              <a:t>Create By ChatPPT-18:34]</a:t>
            </a:r>
            <a:endParaRPr lang="zh-CN" altLang="en-US"/>
          </a:p>
        </p:txBody>
      </p:sp>
      <p:sp>
        <p:nvSpPr>
          <p:cNvPr id="4" name="灯片编号占位符 3"/>
          <p:cNvSpPr>
            <a:spLocks noGrp="1"/>
          </p:cNvSpPr>
          <p:nvPr>
            <p:ph type="sldNum" sz="quarter" idx="5"/>
          </p:nvPr>
        </p:nvSpPr>
        <p:spPr/>
        <p:txBody>
          <a:bodyPr/>
          <a:lstStyle/>
          <a:p>
            <a:fld id="{D8A1B771-2B38-4D1C-A6B1-69E41406BD94}" type="slidenum">
              <a:rPr lang="zh-CN" altLang="en-US" smtClean="0"/>
              <a:t>9</a:t>
            </a:fld>
            <a:endParaRPr lang="zh-CN" altLang="en-US"/>
          </a:p>
        </p:txBody>
      </p:sp>
    </p:spTree>
    <p:extLst>
      <p:ext uri="{BB962C8B-B14F-4D97-AF65-F5344CB8AC3E}">
        <p14:creationId xmlns:p14="http://schemas.microsoft.com/office/powerpoint/2010/main" val="15804423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2.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8.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9.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0.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8.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9.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3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7.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8.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9.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0.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1.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2.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3.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4.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5.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6.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7.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8.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0.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1.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2.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3.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4.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5.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6.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7.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8.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0.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1.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62.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63.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64.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65.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66.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67.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68.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69.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0.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1.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2.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73.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74.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75.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76.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77.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78.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7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0.xml"/></Relationships>
</file>

<file path=ppt/slideLayouts/_rels/slideLayout81.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1.xml"/></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2.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83.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E17DFC-92A4-B264-994A-B0BD1FFC088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C296088-3F71-1D08-0561-9D1685ED72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5D57B29-E43B-2E83-E39B-2AA95EEE68EB}"/>
              </a:ext>
            </a:extLst>
          </p:cNvPr>
          <p:cNvSpPr>
            <a:spLocks noGrp="1"/>
          </p:cNvSpPr>
          <p:nvPr>
            <p:ph type="dt" sz="half" idx="10"/>
          </p:nvPr>
        </p:nvSpPr>
        <p:spPr/>
        <p:txBody>
          <a:bodyPr/>
          <a:lstStyle/>
          <a:p>
            <a:fld id="{289D79D9-90A3-4DC2-91B2-B6EA4FBB4C68}" type="datetimeFigureOut">
              <a:rPr lang="zh-CN" altLang="en-US" smtClean="0"/>
              <a:t>2024/3/22</a:t>
            </a:fld>
            <a:endParaRPr lang="zh-CN" altLang="en-US"/>
          </a:p>
        </p:txBody>
      </p:sp>
      <p:sp>
        <p:nvSpPr>
          <p:cNvPr id="5" name="页脚占位符 4">
            <a:extLst>
              <a:ext uri="{FF2B5EF4-FFF2-40B4-BE49-F238E27FC236}">
                <a16:creationId xmlns:a16="http://schemas.microsoft.com/office/drawing/2014/main" id="{F93E39B9-8A66-3A24-8362-ECBA9DBD97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59C0E8-6D86-3FE7-F91B-974A90EACA49}"/>
              </a:ext>
            </a:extLst>
          </p:cNvPr>
          <p:cNvSpPr>
            <a:spLocks noGrp="1"/>
          </p:cNvSpPr>
          <p:nvPr>
            <p:ph type="sldNum" sz="quarter" idx="12"/>
          </p:nvPr>
        </p:nvSpPr>
        <p:spPr/>
        <p:txBody>
          <a:bodyPr/>
          <a:lstStyle/>
          <a:p>
            <a:fld id="{315D4F37-6B19-45CF-B613-E15E012E0354}" type="slidenum">
              <a:rPr lang="zh-CN" altLang="en-US" smtClean="0"/>
              <a:t>‹#›</a:t>
            </a:fld>
            <a:endParaRPr lang="zh-CN" altLang="en-US"/>
          </a:p>
        </p:txBody>
      </p:sp>
    </p:spTree>
    <p:extLst>
      <p:ext uri="{BB962C8B-B14F-4D97-AF65-F5344CB8AC3E}">
        <p14:creationId xmlns:p14="http://schemas.microsoft.com/office/powerpoint/2010/main" val="2656148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AE56C-02ED-5EC2-314A-B2EE0F63EF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DB4CD7-4646-B0F7-1E9A-58BCCC51A45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A0DB0E5-B8F1-F321-D7C3-A611572E2647}"/>
              </a:ext>
            </a:extLst>
          </p:cNvPr>
          <p:cNvSpPr>
            <a:spLocks noGrp="1"/>
          </p:cNvSpPr>
          <p:nvPr>
            <p:ph type="dt" sz="half" idx="10"/>
          </p:nvPr>
        </p:nvSpPr>
        <p:spPr/>
        <p:txBody>
          <a:bodyPr/>
          <a:lstStyle/>
          <a:p>
            <a:fld id="{289D79D9-90A3-4DC2-91B2-B6EA4FBB4C68}" type="datetimeFigureOut">
              <a:rPr lang="zh-CN" altLang="en-US" smtClean="0"/>
              <a:t>2024/3/22</a:t>
            </a:fld>
            <a:endParaRPr lang="zh-CN" altLang="en-US"/>
          </a:p>
        </p:txBody>
      </p:sp>
      <p:sp>
        <p:nvSpPr>
          <p:cNvPr id="5" name="页脚占位符 4">
            <a:extLst>
              <a:ext uri="{FF2B5EF4-FFF2-40B4-BE49-F238E27FC236}">
                <a16:creationId xmlns:a16="http://schemas.microsoft.com/office/drawing/2014/main" id="{E90B95E4-E9AC-D357-9B42-17B20C80E2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A0CC664-3C50-5297-3B68-6798E83C91A1}"/>
              </a:ext>
            </a:extLst>
          </p:cNvPr>
          <p:cNvSpPr>
            <a:spLocks noGrp="1"/>
          </p:cNvSpPr>
          <p:nvPr>
            <p:ph type="sldNum" sz="quarter" idx="12"/>
          </p:nvPr>
        </p:nvSpPr>
        <p:spPr/>
        <p:txBody>
          <a:bodyPr/>
          <a:lstStyle/>
          <a:p>
            <a:fld id="{315D4F37-6B19-45CF-B613-E15E012E0354}" type="slidenum">
              <a:rPr lang="zh-CN" altLang="en-US" smtClean="0"/>
              <a:t>‹#›</a:t>
            </a:fld>
            <a:endParaRPr lang="zh-CN" altLang="en-US"/>
          </a:p>
        </p:txBody>
      </p:sp>
    </p:spTree>
    <p:extLst>
      <p:ext uri="{BB962C8B-B14F-4D97-AF65-F5344CB8AC3E}">
        <p14:creationId xmlns:p14="http://schemas.microsoft.com/office/powerpoint/2010/main" val="1239530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E6366C5-477D-652D-E95F-DFBF8B7484B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EAB1B7F-F970-AF07-1CDA-93E121F8136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83ECFE-2F06-1062-01F2-FA627387BDD9}"/>
              </a:ext>
            </a:extLst>
          </p:cNvPr>
          <p:cNvSpPr>
            <a:spLocks noGrp="1"/>
          </p:cNvSpPr>
          <p:nvPr>
            <p:ph type="dt" sz="half" idx="10"/>
          </p:nvPr>
        </p:nvSpPr>
        <p:spPr/>
        <p:txBody>
          <a:bodyPr/>
          <a:lstStyle/>
          <a:p>
            <a:fld id="{289D79D9-90A3-4DC2-91B2-B6EA4FBB4C68}" type="datetimeFigureOut">
              <a:rPr lang="zh-CN" altLang="en-US" smtClean="0"/>
              <a:t>2024/3/22</a:t>
            </a:fld>
            <a:endParaRPr lang="zh-CN" altLang="en-US"/>
          </a:p>
        </p:txBody>
      </p:sp>
      <p:sp>
        <p:nvSpPr>
          <p:cNvPr id="5" name="页脚占位符 4">
            <a:extLst>
              <a:ext uri="{FF2B5EF4-FFF2-40B4-BE49-F238E27FC236}">
                <a16:creationId xmlns:a16="http://schemas.microsoft.com/office/drawing/2014/main" id="{F9D98F34-38FD-FA6E-5AB7-9ED5B1653C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35A4F22-D098-B235-2A21-C54F94775A38}"/>
              </a:ext>
            </a:extLst>
          </p:cNvPr>
          <p:cNvSpPr>
            <a:spLocks noGrp="1"/>
          </p:cNvSpPr>
          <p:nvPr>
            <p:ph type="sldNum" sz="quarter" idx="12"/>
          </p:nvPr>
        </p:nvSpPr>
        <p:spPr/>
        <p:txBody>
          <a:bodyPr/>
          <a:lstStyle/>
          <a:p>
            <a:fld id="{315D4F37-6B19-45CF-B613-E15E012E0354}" type="slidenum">
              <a:rPr lang="zh-CN" altLang="en-US" smtClean="0"/>
              <a:t>‹#›</a:t>
            </a:fld>
            <a:endParaRPr lang="zh-CN" altLang="en-US"/>
          </a:p>
        </p:txBody>
      </p:sp>
    </p:spTree>
    <p:extLst>
      <p:ext uri="{BB962C8B-B14F-4D97-AF65-F5344CB8AC3E}">
        <p14:creationId xmlns:p14="http://schemas.microsoft.com/office/powerpoint/2010/main" val="2788714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F8D5501-E0B6-4486-B171-41C9560E1F93}" type="datetimeFigureOut">
              <a:rPr lang="zh-CN" altLang="en-US" smtClean="0"/>
              <a:t>2024/3/22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3BEB9-C799-47F4-BB04-BF4BA60FC4A7}" type="slidenum">
              <a:rPr lang="zh-CN" altLang="en-US" smtClean="0"/>
              <a:t>‹#›</a:t>
            </a:fld>
            <a:endParaRPr lang="zh-CN" altLang="en-US"/>
          </a:p>
        </p:txBody>
      </p:sp>
    </p:spTree>
    <p:extLst>
      <p:ext uri="{BB962C8B-B14F-4D97-AF65-F5344CB8AC3E}">
        <p14:creationId xmlns:p14="http://schemas.microsoft.com/office/powerpoint/2010/main" val="576743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F8D5501-E0B6-4486-B171-41C9560E1F93}" type="datetimeFigureOut">
              <a:rPr lang="zh-CN" altLang="en-US" smtClean="0"/>
              <a:t>2024/3/22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3BEB9-C799-47F4-BB04-BF4BA60FC4A7}" type="slidenum">
              <a:rPr lang="zh-CN" altLang="en-US" smtClean="0"/>
              <a:t>‹#›</a:t>
            </a:fld>
            <a:endParaRPr lang="zh-CN" altLang="en-US"/>
          </a:p>
        </p:txBody>
      </p:sp>
    </p:spTree>
    <p:extLst>
      <p:ext uri="{BB962C8B-B14F-4D97-AF65-F5344CB8AC3E}">
        <p14:creationId xmlns:p14="http://schemas.microsoft.com/office/powerpoint/2010/main" val="246162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F8D5501-E0B6-4486-B171-41C9560E1F93}" type="datetimeFigureOut">
              <a:rPr lang="zh-CN" altLang="en-US" smtClean="0"/>
              <a:t>2024/3/22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3BEB9-C799-47F4-BB04-BF4BA60FC4A7}" type="slidenum">
              <a:rPr lang="zh-CN" altLang="en-US" smtClean="0"/>
              <a:t>‹#›</a:t>
            </a:fld>
            <a:endParaRPr lang="zh-CN" altLang="en-US"/>
          </a:p>
        </p:txBody>
      </p:sp>
    </p:spTree>
    <p:extLst>
      <p:ext uri="{BB962C8B-B14F-4D97-AF65-F5344CB8AC3E}">
        <p14:creationId xmlns:p14="http://schemas.microsoft.com/office/powerpoint/2010/main" val="2088783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1F8D5501-E0B6-4486-B171-41C9560E1F93}" type="datetimeFigureOut">
              <a:rPr lang="zh-CN" altLang="en-US" smtClean="0"/>
              <a:t>2024/3/22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3BEB9-C799-47F4-BB04-BF4BA60FC4A7}" type="slidenum">
              <a:rPr lang="zh-CN" altLang="en-US" smtClean="0"/>
              <a:t>‹#›</a:t>
            </a:fld>
            <a:endParaRPr lang="zh-CN" altLang="en-US"/>
          </a:p>
        </p:txBody>
      </p:sp>
    </p:spTree>
    <p:extLst>
      <p:ext uri="{BB962C8B-B14F-4D97-AF65-F5344CB8AC3E}">
        <p14:creationId xmlns:p14="http://schemas.microsoft.com/office/powerpoint/2010/main" val="3380823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1F8D5501-E0B6-4486-B171-41C9560E1F93}" type="datetimeFigureOut">
              <a:rPr lang="zh-CN" altLang="en-US" smtClean="0"/>
              <a:t>2024/3/22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3BEB9-C799-47F4-BB04-BF4BA60FC4A7}" type="slidenum">
              <a:rPr lang="zh-CN" altLang="en-US" smtClean="0"/>
              <a:t>‹#›</a:t>
            </a:fld>
            <a:endParaRPr lang="zh-CN" altLang="en-US"/>
          </a:p>
        </p:txBody>
      </p:sp>
    </p:spTree>
    <p:extLst>
      <p:ext uri="{BB962C8B-B14F-4D97-AF65-F5344CB8AC3E}">
        <p14:creationId xmlns:p14="http://schemas.microsoft.com/office/powerpoint/2010/main" val="15830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F8D5501-E0B6-4486-B171-41C9560E1F93}" type="datetimeFigureOut">
              <a:rPr lang="zh-CN" altLang="en-US" smtClean="0"/>
              <a:t>2024/3/22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3BEB9-C799-47F4-BB04-BF4BA60FC4A7}" type="slidenum">
              <a:rPr lang="zh-CN" altLang="en-US" smtClean="0"/>
              <a:t>‹#›</a:t>
            </a:fld>
            <a:endParaRPr lang="zh-CN" altLang="en-US"/>
          </a:p>
        </p:txBody>
      </p:sp>
    </p:spTree>
    <p:extLst>
      <p:ext uri="{BB962C8B-B14F-4D97-AF65-F5344CB8AC3E}">
        <p14:creationId xmlns:p14="http://schemas.microsoft.com/office/powerpoint/2010/main" val="2081293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8D5501-E0B6-4486-B171-41C9560E1F93}" type="datetimeFigureOut">
              <a:rPr lang="zh-CN" altLang="en-US" smtClean="0"/>
              <a:t>2024/3/22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3BEB9-C799-47F4-BB04-BF4BA60FC4A7}" type="slidenum">
              <a:rPr lang="zh-CN" altLang="en-US" smtClean="0"/>
              <a:t>‹#›</a:t>
            </a:fld>
            <a:endParaRPr lang="zh-CN" altLang="en-US"/>
          </a:p>
        </p:txBody>
      </p:sp>
    </p:spTree>
    <p:extLst>
      <p:ext uri="{BB962C8B-B14F-4D97-AF65-F5344CB8AC3E}">
        <p14:creationId xmlns:p14="http://schemas.microsoft.com/office/powerpoint/2010/main" val="31823481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F8D5501-E0B6-4486-B171-41C9560E1F93}" type="datetimeFigureOut">
              <a:rPr lang="zh-CN" altLang="en-US" smtClean="0"/>
              <a:t>2024/3/22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3BEB9-C799-47F4-BB04-BF4BA60FC4A7}" type="slidenum">
              <a:rPr lang="zh-CN" altLang="en-US" smtClean="0"/>
              <a:t>‹#›</a:t>
            </a:fld>
            <a:endParaRPr lang="zh-CN" altLang="en-US"/>
          </a:p>
        </p:txBody>
      </p:sp>
    </p:spTree>
    <p:extLst>
      <p:ext uri="{BB962C8B-B14F-4D97-AF65-F5344CB8AC3E}">
        <p14:creationId xmlns:p14="http://schemas.microsoft.com/office/powerpoint/2010/main" val="2663789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548529-8E0C-FC3C-2C73-7872284C73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EE588F7-DCD3-755B-6D16-548916A8ECA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35DF7F0-809B-2144-4CA2-7AFF8C181EDB}"/>
              </a:ext>
            </a:extLst>
          </p:cNvPr>
          <p:cNvSpPr>
            <a:spLocks noGrp="1"/>
          </p:cNvSpPr>
          <p:nvPr>
            <p:ph type="dt" sz="half" idx="10"/>
          </p:nvPr>
        </p:nvSpPr>
        <p:spPr/>
        <p:txBody>
          <a:bodyPr/>
          <a:lstStyle/>
          <a:p>
            <a:fld id="{289D79D9-90A3-4DC2-91B2-B6EA4FBB4C68}" type="datetimeFigureOut">
              <a:rPr lang="zh-CN" altLang="en-US" smtClean="0"/>
              <a:t>2024/3/22</a:t>
            </a:fld>
            <a:endParaRPr lang="zh-CN" altLang="en-US"/>
          </a:p>
        </p:txBody>
      </p:sp>
      <p:sp>
        <p:nvSpPr>
          <p:cNvPr id="5" name="页脚占位符 4">
            <a:extLst>
              <a:ext uri="{FF2B5EF4-FFF2-40B4-BE49-F238E27FC236}">
                <a16:creationId xmlns:a16="http://schemas.microsoft.com/office/drawing/2014/main" id="{80D62CAF-6284-2C7F-96E5-A59FB7D06C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34707A-A27F-3E48-166E-96165E319BDE}"/>
              </a:ext>
            </a:extLst>
          </p:cNvPr>
          <p:cNvSpPr>
            <a:spLocks noGrp="1"/>
          </p:cNvSpPr>
          <p:nvPr>
            <p:ph type="sldNum" sz="quarter" idx="12"/>
          </p:nvPr>
        </p:nvSpPr>
        <p:spPr/>
        <p:txBody>
          <a:bodyPr/>
          <a:lstStyle/>
          <a:p>
            <a:fld id="{315D4F37-6B19-45CF-B613-E15E012E0354}" type="slidenum">
              <a:rPr lang="zh-CN" altLang="en-US" smtClean="0"/>
              <a:t>‹#›</a:t>
            </a:fld>
            <a:endParaRPr lang="zh-CN" altLang="en-US"/>
          </a:p>
        </p:txBody>
      </p:sp>
    </p:spTree>
    <p:extLst>
      <p:ext uri="{BB962C8B-B14F-4D97-AF65-F5344CB8AC3E}">
        <p14:creationId xmlns:p14="http://schemas.microsoft.com/office/powerpoint/2010/main" val="3770307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F8D5501-E0B6-4486-B171-41C9560E1F93}" type="datetimeFigureOut">
              <a:rPr lang="zh-CN" altLang="en-US" smtClean="0"/>
              <a:t>2024/3/22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3BEB9-C799-47F4-BB04-BF4BA60FC4A7}" type="slidenum">
              <a:rPr lang="zh-CN" altLang="en-US" smtClean="0"/>
              <a:t>‹#›</a:t>
            </a:fld>
            <a:endParaRPr lang="zh-CN" altLang="en-US"/>
          </a:p>
        </p:txBody>
      </p:sp>
    </p:spTree>
    <p:extLst>
      <p:ext uri="{BB962C8B-B14F-4D97-AF65-F5344CB8AC3E}">
        <p14:creationId xmlns:p14="http://schemas.microsoft.com/office/powerpoint/2010/main" val="1479382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F8D5501-E0B6-4486-B171-41C9560E1F93}" type="datetimeFigureOut">
              <a:rPr lang="zh-CN" altLang="en-US" smtClean="0"/>
              <a:t>2024/3/22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3BEB9-C799-47F4-BB04-BF4BA60FC4A7}" type="slidenum">
              <a:rPr lang="zh-CN" altLang="en-US" smtClean="0"/>
              <a:t>‹#›</a:t>
            </a:fld>
            <a:endParaRPr lang="zh-CN" altLang="en-US"/>
          </a:p>
        </p:txBody>
      </p:sp>
    </p:spTree>
    <p:extLst>
      <p:ext uri="{BB962C8B-B14F-4D97-AF65-F5344CB8AC3E}">
        <p14:creationId xmlns:p14="http://schemas.microsoft.com/office/powerpoint/2010/main" val="39666305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F8D5501-E0B6-4486-B171-41C9560E1F93}" type="datetimeFigureOut">
              <a:rPr lang="zh-CN" altLang="en-US" smtClean="0"/>
              <a:t>2024/3/22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3BEB9-C799-47F4-BB04-BF4BA60FC4A7}" type="slidenum">
              <a:rPr lang="zh-CN" altLang="en-US" smtClean="0"/>
              <a:t>‹#›</a:t>
            </a:fld>
            <a:endParaRPr lang="zh-CN" altLang="en-US"/>
          </a:p>
        </p:txBody>
      </p:sp>
    </p:spTree>
    <p:extLst>
      <p:ext uri="{BB962C8B-B14F-4D97-AF65-F5344CB8AC3E}">
        <p14:creationId xmlns:p14="http://schemas.microsoft.com/office/powerpoint/2010/main" val="27067037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2024/3/22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927789692"/>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353673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内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7427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文本框 1"/>
          <p:cNvSpPr txBox="1"/>
          <p:nvPr/>
        </p:nvSpPr>
        <p:spPr>
          <a:xfrm>
            <a:off x="6162675" y="6462395"/>
            <a:ext cx="4064000" cy="368300"/>
          </a:xfrm>
          <a:prstGeom prst="rect">
            <a:avLst/>
          </a:prstGeom>
          <a:noFill/>
        </p:spPr>
        <p:txBody>
          <a:bodyPr wrap="square" rtlCol="0">
            <a:spAutoFit/>
          </a:bodyPr>
          <a:lstStyle/>
          <a:p>
            <a:endParaRPr lang="zh-CN" altLang="en-US"/>
          </a:p>
        </p:txBody>
      </p:sp>
      <p:sp>
        <p:nvSpPr>
          <p:cNvPr id="3" name="文本框 2">
            <a:extLst>
              <a:ext uri="{FF2B5EF4-FFF2-40B4-BE49-F238E27FC236}">
                <a16:creationId xmlns:a16="http://schemas.microsoft.com/office/drawing/2014/main" id="{24714E8F-3677-7CAF-2974-4CEC2A884C30}"/>
              </a:ext>
            </a:extLst>
          </p:cNvPr>
          <p:cNvSpPr txBox="1"/>
          <p:nvPr/>
        </p:nvSpPr>
        <p:spPr>
          <a:xfrm>
            <a:off x="6162675" y="6462395"/>
            <a:ext cx="4064000" cy="368300"/>
          </a:xfrm>
          <a:prstGeom prst="rect">
            <a:avLst/>
          </a:prstGeom>
          <a:noFill/>
        </p:spPr>
        <p:txBody>
          <a:bodyPr wrap="square" rtlCol="0">
            <a:spAutoFit/>
          </a:bodyPr>
          <a:lstStyle/>
          <a:p>
            <a:endParaRPr lang="zh-CN" altLang="en-US"/>
          </a:p>
        </p:txBody>
      </p:sp>
    </p:spTree>
    <p:extLst>
      <p:ext uri="{BB962C8B-B14F-4D97-AF65-F5344CB8AC3E}">
        <p14:creationId xmlns:p14="http://schemas.microsoft.com/office/powerpoint/2010/main" val="35630981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90220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G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207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6813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B0BB9-03B7-2C85-E71A-6563F500250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063A7D5-972F-7BF0-5CE9-7C031E209EB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674AB0F-78F9-7982-5136-10C1615A24E6}"/>
              </a:ext>
            </a:extLst>
          </p:cNvPr>
          <p:cNvSpPr>
            <a:spLocks noGrp="1"/>
          </p:cNvSpPr>
          <p:nvPr>
            <p:ph type="dt" sz="half" idx="10"/>
          </p:nvPr>
        </p:nvSpPr>
        <p:spPr/>
        <p:txBody>
          <a:bodyPr/>
          <a:lstStyle/>
          <a:p>
            <a:fld id="{289D79D9-90A3-4DC2-91B2-B6EA4FBB4C68}" type="datetimeFigureOut">
              <a:rPr lang="zh-CN" altLang="en-US" smtClean="0"/>
              <a:t>2024/3/22</a:t>
            </a:fld>
            <a:endParaRPr lang="zh-CN" altLang="en-US"/>
          </a:p>
        </p:txBody>
      </p:sp>
      <p:sp>
        <p:nvSpPr>
          <p:cNvPr id="5" name="页脚占位符 4">
            <a:extLst>
              <a:ext uri="{FF2B5EF4-FFF2-40B4-BE49-F238E27FC236}">
                <a16:creationId xmlns:a16="http://schemas.microsoft.com/office/drawing/2014/main" id="{A904F3F1-F4EE-C564-EA3C-E08F8A5294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EA4F67-99EF-78B6-0870-33D9A5402BEE}"/>
              </a:ext>
            </a:extLst>
          </p:cNvPr>
          <p:cNvSpPr>
            <a:spLocks noGrp="1"/>
          </p:cNvSpPr>
          <p:nvPr>
            <p:ph type="sldNum" sz="quarter" idx="12"/>
          </p:nvPr>
        </p:nvSpPr>
        <p:spPr/>
        <p:txBody>
          <a:bodyPr/>
          <a:lstStyle/>
          <a:p>
            <a:fld id="{315D4F37-6B19-45CF-B613-E15E012E0354}" type="slidenum">
              <a:rPr lang="zh-CN" altLang="en-US" smtClean="0"/>
              <a:t>‹#›</a:t>
            </a:fld>
            <a:endParaRPr lang="zh-CN" altLang="en-US"/>
          </a:p>
        </p:txBody>
      </p:sp>
    </p:spTree>
    <p:extLst>
      <p:ext uri="{BB962C8B-B14F-4D97-AF65-F5344CB8AC3E}">
        <p14:creationId xmlns:p14="http://schemas.microsoft.com/office/powerpoint/2010/main" val="36052389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3818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defTabSz="304770"/>
            <a:fld id="{3E3D0E35-F469-4E79-B3B5-ADD9BDF11A24}" type="datetimeFigureOut">
              <a:rPr lang="zh-CN" altLang="en-US" smtClean="0">
                <a:solidFill>
                  <a:prstClr val="black">
                    <a:tint val="75000"/>
                  </a:prstClr>
                </a:solidFill>
              </a:rPr>
              <a:pPr defTabSz="304770"/>
              <a:t>2024/3/22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304770"/>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304770"/>
            <a:fld id="{8EF304F2-906E-49C2-BA7B-8CDC4EED72FF}" type="slidenum">
              <a:rPr lang="zh-CN" altLang="en-US" smtClean="0">
                <a:solidFill>
                  <a:prstClr val="black">
                    <a:tint val="75000"/>
                  </a:prstClr>
                </a:solidFill>
              </a:rPr>
              <a:pPr defTabSz="304770"/>
              <a:t>‹#›</a:t>
            </a:fld>
            <a:endParaRPr lang="zh-CN" altLang="en-US">
              <a:solidFill>
                <a:prstClr val="black">
                  <a:tint val="75000"/>
                </a:prstClr>
              </a:solidFill>
            </a:endParaRPr>
          </a:p>
        </p:txBody>
      </p:sp>
    </p:spTree>
    <p:extLst>
      <p:ext uri="{BB962C8B-B14F-4D97-AF65-F5344CB8AC3E}">
        <p14:creationId xmlns:p14="http://schemas.microsoft.com/office/powerpoint/2010/main" val="15195869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5E4360-61BC-473D-98BC-6489869CE4D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022FE19-66D1-460A-87AC-84B611E638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908B0C5-C334-4CCD-89CA-FF564456F58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096C79-73C6-48AE-A11F-32302B7C713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2024/3/22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46700284-A8B0-47F6-BF25-3EA7F35C017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82C878BA-E1C5-4D0A-9D57-47CC3F00D4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A203F6-6F85-4DD7-A462-FECF2BDC5C9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210653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2024/3/22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764363000"/>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791833"/>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内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4651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文本框 1"/>
          <p:cNvSpPr txBox="1"/>
          <p:nvPr/>
        </p:nvSpPr>
        <p:spPr>
          <a:xfrm>
            <a:off x="6162675" y="6462395"/>
            <a:ext cx="4064000" cy="368300"/>
          </a:xfrm>
          <a:prstGeom prst="rect">
            <a:avLst/>
          </a:prstGeom>
          <a:noFill/>
        </p:spPr>
        <p:txBody>
          <a:bodyPr wrap="square" rtlCol="0">
            <a:spAutoFit/>
          </a:bodyPr>
          <a:lstStyle/>
          <a:p>
            <a:endParaRPr lang="zh-CN" altLang="en-US"/>
          </a:p>
        </p:txBody>
      </p:sp>
      <p:sp>
        <p:nvSpPr>
          <p:cNvPr id="3" name="文本框 2">
            <a:extLst>
              <a:ext uri="{FF2B5EF4-FFF2-40B4-BE49-F238E27FC236}">
                <a16:creationId xmlns:a16="http://schemas.microsoft.com/office/drawing/2014/main" id="{24714E8F-3677-7CAF-2974-4CEC2A884C30}"/>
              </a:ext>
            </a:extLst>
          </p:cNvPr>
          <p:cNvSpPr txBox="1"/>
          <p:nvPr/>
        </p:nvSpPr>
        <p:spPr>
          <a:xfrm>
            <a:off x="6162675" y="6462395"/>
            <a:ext cx="4064000" cy="368300"/>
          </a:xfrm>
          <a:prstGeom prst="rect">
            <a:avLst/>
          </a:prstGeom>
          <a:noFill/>
        </p:spPr>
        <p:txBody>
          <a:bodyPr wrap="square" rtlCol="0">
            <a:spAutoFit/>
          </a:bodyPr>
          <a:lstStyle/>
          <a:p>
            <a:endParaRPr lang="zh-CN" altLang="en-US"/>
          </a:p>
        </p:txBody>
      </p:sp>
    </p:spTree>
    <p:extLst>
      <p:ext uri="{BB962C8B-B14F-4D97-AF65-F5344CB8AC3E}">
        <p14:creationId xmlns:p14="http://schemas.microsoft.com/office/powerpoint/2010/main" val="3618121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4083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G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58277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821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6A6B09-0819-ADB6-2BF4-FE2E81A13C0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29F6F63-856B-CC1D-6811-ABFAEE61313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A6B4220-5031-FF82-59EB-3A9CB9EDF5B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25859D0-BCCD-93E9-1D31-C62B73D84535}"/>
              </a:ext>
            </a:extLst>
          </p:cNvPr>
          <p:cNvSpPr>
            <a:spLocks noGrp="1"/>
          </p:cNvSpPr>
          <p:nvPr>
            <p:ph type="dt" sz="half" idx="10"/>
          </p:nvPr>
        </p:nvSpPr>
        <p:spPr/>
        <p:txBody>
          <a:bodyPr/>
          <a:lstStyle/>
          <a:p>
            <a:fld id="{289D79D9-90A3-4DC2-91B2-B6EA4FBB4C68}" type="datetimeFigureOut">
              <a:rPr lang="zh-CN" altLang="en-US" smtClean="0"/>
              <a:t>2024/3/22</a:t>
            </a:fld>
            <a:endParaRPr lang="zh-CN" altLang="en-US"/>
          </a:p>
        </p:txBody>
      </p:sp>
      <p:sp>
        <p:nvSpPr>
          <p:cNvPr id="6" name="页脚占位符 5">
            <a:extLst>
              <a:ext uri="{FF2B5EF4-FFF2-40B4-BE49-F238E27FC236}">
                <a16:creationId xmlns:a16="http://schemas.microsoft.com/office/drawing/2014/main" id="{98DC610E-2C4E-65AD-D15D-D1131D41606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769FBF1-DC16-AD55-94F1-37CBBEEDF1E2}"/>
              </a:ext>
            </a:extLst>
          </p:cNvPr>
          <p:cNvSpPr>
            <a:spLocks noGrp="1"/>
          </p:cNvSpPr>
          <p:nvPr>
            <p:ph type="sldNum" sz="quarter" idx="12"/>
          </p:nvPr>
        </p:nvSpPr>
        <p:spPr/>
        <p:txBody>
          <a:bodyPr/>
          <a:lstStyle/>
          <a:p>
            <a:fld id="{315D4F37-6B19-45CF-B613-E15E012E0354}" type="slidenum">
              <a:rPr lang="zh-CN" altLang="en-US" smtClean="0"/>
              <a:t>‹#›</a:t>
            </a:fld>
            <a:endParaRPr lang="zh-CN" altLang="en-US"/>
          </a:p>
        </p:txBody>
      </p:sp>
    </p:spTree>
    <p:extLst>
      <p:ext uri="{BB962C8B-B14F-4D97-AF65-F5344CB8AC3E}">
        <p14:creationId xmlns:p14="http://schemas.microsoft.com/office/powerpoint/2010/main" val="7129937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8869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defTabSz="304770"/>
            <a:fld id="{3E3D0E35-F469-4E79-B3B5-ADD9BDF11A24}" type="datetimeFigureOut">
              <a:rPr lang="zh-CN" altLang="en-US" smtClean="0">
                <a:solidFill>
                  <a:prstClr val="black">
                    <a:tint val="75000"/>
                  </a:prstClr>
                </a:solidFill>
              </a:rPr>
              <a:pPr defTabSz="304770"/>
              <a:t>2024/3/22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304770"/>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304770"/>
            <a:fld id="{8EF304F2-906E-49C2-BA7B-8CDC4EED72FF}" type="slidenum">
              <a:rPr lang="zh-CN" altLang="en-US" smtClean="0">
                <a:solidFill>
                  <a:prstClr val="black">
                    <a:tint val="75000"/>
                  </a:prstClr>
                </a:solidFill>
              </a:rPr>
              <a:pPr defTabSz="304770"/>
              <a:t>‹#›</a:t>
            </a:fld>
            <a:endParaRPr lang="zh-CN" altLang="en-US">
              <a:solidFill>
                <a:prstClr val="black">
                  <a:tint val="75000"/>
                </a:prstClr>
              </a:solidFill>
            </a:endParaRPr>
          </a:p>
        </p:txBody>
      </p:sp>
    </p:spTree>
    <p:extLst>
      <p:ext uri="{BB962C8B-B14F-4D97-AF65-F5344CB8AC3E}">
        <p14:creationId xmlns:p14="http://schemas.microsoft.com/office/powerpoint/2010/main" val="29862839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5E4360-61BC-473D-98BC-6489869CE4D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022FE19-66D1-460A-87AC-84B611E638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908B0C5-C334-4CCD-89CA-FF564456F58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096C79-73C6-48AE-A11F-32302B7C713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2024/3/22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46700284-A8B0-47F6-BF25-3EA7F35C017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82C878BA-E1C5-4D0A-9D57-47CC3F00D4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A203F6-6F85-4DD7-A462-FECF2BDC5C9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007720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2024/3/22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829395066"/>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5232292"/>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内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3047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文本框 1"/>
          <p:cNvSpPr txBox="1"/>
          <p:nvPr/>
        </p:nvSpPr>
        <p:spPr>
          <a:xfrm>
            <a:off x="6162675" y="6462395"/>
            <a:ext cx="4064000" cy="368300"/>
          </a:xfrm>
          <a:prstGeom prst="rect">
            <a:avLst/>
          </a:prstGeom>
          <a:noFill/>
        </p:spPr>
        <p:txBody>
          <a:bodyPr wrap="square" rtlCol="0">
            <a:spAutoFit/>
          </a:bodyPr>
          <a:lstStyle/>
          <a:p>
            <a:endParaRPr lang="zh-CN" altLang="en-US"/>
          </a:p>
        </p:txBody>
      </p:sp>
      <p:sp>
        <p:nvSpPr>
          <p:cNvPr id="3" name="文本框 2">
            <a:extLst>
              <a:ext uri="{FF2B5EF4-FFF2-40B4-BE49-F238E27FC236}">
                <a16:creationId xmlns:a16="http://schemas.microsoft.com/office/drawing/2014/main" id="{24714E8F-3677-7CAF-2974-4CEC2A884C30}"/>
              </a:ext>
            </a:extLst>
          </p:cNvPr>
          <p:cNvSpPr txBox="1"/>
          <p:nvPr/>
        </p:nvSpPr>
        <p:spPr>
          <a:xfrm>
            <a:off x="6162675" y="6462395"/>
            <a:ext cx="4064000" cy="368300"/>
          </a:xfrm>
          <a:prstGeom prst="rect">
            <a:avLst/>
          </a:prstGeom>
          <a:noFill/>
        </p:spPr>
        <p:txBody>
          <a:bodyPr wrap="square" rtlCol="0">
            <a:spAutoFit/>
          </a:bodyPr>
          <a:lstStyle/>
          <a:p>
            <a:endParaRPr lang="zh-CN" altLang="en-US"/>
          </a:p>
        </p:txBody>
      </p:sp>
    </p:spTree>
    <p:extLst>
      <p:ext uri="{BB962C8B-B14F-4D97-AF65-F5344CB8AC3E}">
        <p14:creationId xmlns:p14="http://schemas.microsoft.com/office/powerpoint/2010/main" val="31140602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71032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G 1">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036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579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E7C41-AA8F-C8D1-9A07-1D356DDB130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DEE106-9CFB-18E6-954A-3662A54D2F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C0188B7-6389-BDE5-EE43-1A500BB71C4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22D762C-1DA6-386C-030E-151835E505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027C15B-542E-34ED-67F6-26BA7CF98BC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70F470-F5A9-3D1E-9BB2-D060A5B3EE50}"/>
              </a:ext>
            </a:extLst>
          </p:cNvPr>
          <p:cNvSpPr>
            <a:spLocks noGrp="1"/>
          </p:cNvSpPr>
          <p:nvPr>
            <p:ph type="dt" sz="half" idx="10"/>
          </p:nvPr>
        </p:nvSpPr>
        <p:spPr/>
        <p:txBody>
          <a:bodyPr/>
          <a:lstStyle/>
          <a:p>
            <a:fld id="{289D79D9-90A3-4DC2-91B2-B6EA4FBB4C68}" type="datetimeFigureOut">
              <a:rPr lang="zh-CN" altLang="en-US" smtClean="0"/>
              <a:t>2024/3/22</a:t>
            </a:fld>
            <a:endParaRPr lang="zh-CN" altLang="en-US"/>
          </a:p>
        </p:txBody>
      </p:sp>
      <p:sp>
        <p:nvSpPr>
          <p:cNvPr id="8" name="页脚占位符 7">
            <a:extLst>
              <a:ext uri="{FF2B5EF4-FFF2-40B4-BE49-F238E27FC236}">
                <a16:creationId xmlns:a16="http://schemas.microsoft.com/office/drawing/2014/main" id="{0F0445DC-1781-012C-962E-CA67A607423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DA962B2-60F3-0356-902A-C8BAFA040747}"/>
              </a:ext>
            </a:extLst>
          </p:cNvPr>
          <p:cNvSpPr>
            <a:spLocks noGrp="1"/>
          </p:cNvSpPr>
          <p:nvPr>
            <p:ph type="sldNum" sz="quarter" idx="12"/>
          </p:nvPr>
        </p:nvSpPr>
        <p:spPr/>
        <p:txBody>
          <a:bodyPr/>
          <a:lstStyle/>
          <a:p>
            <a:fld id="{315D4F37-6B19-45CF-B613-E15E012E0354}" type="slidenum">
              <a:rPr lang="zh-CN" altLang="en-US" smtClean="0"/>
              <a:t>‹#›</a:t>
            </a:fld>
            <a:endParaRPr lang="zh-CN" altLang="en-US"/>
          </a:p>
        </p:txBody>
      </p:sp>
    </p:spTree>
    <p:extLst>
      <p:ext uri="{BB962C8B-B14F-4D97-AF65-F5344CB8AC3E}">
        <p14:creationId xmlns:p14="http://schemas.microsoft.com/office/powerpoint/2010/main" val="1835335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8258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defTabSz="304770"/>
            <a:fld id="{3E3D0E35-F469-4E79-B3B5-ADD9BDF11A24}" type="datetimeFigureOut">
              <a:rPr lang="zh-CN" altLang="en-US" smtClean="0">
                <a:solidFill>
                  <a:prstClr val="black">
                    <a:tint val="75000"/>
                  </a:prstClr>
                </a:solidFill>
              </a:rPr>
              <a:pPr defTabSz="304770"/>
              <a:t>2024/3/22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304770"/>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304770"/>
            <a:fld id="{8EF304F2-906E-49C2-BA7B-8CDC4EED72FF}" type="slidenum">
              <a:rPr lang="zh-CN" altLang="en-US" smtClean="0">
                <a:solidFill>
                  <a:prstClr val="black">
                    <a:tint val="75000"/>
                  </a:prstClr>
                </a:solidFill>
              </a:rPr>
              <a:pPr defTabSz="304770"/>
              <a:t>‹#›</a:t>
            </a:fld>
            <a:endParaRPr lang="zh-CN" altLang="en-US">
              <a:solidFill>
                <a:prstClr val="black">
                  <a:tint val="75000"/>
                </a:prstClr>
              </a:solidFill>
            </a:endParaRPr>
          </a:p>
        </p:txBody>
      </p:sp>
    </p:spTree>
    <p:extLst>
      <p:ext uri="{BB962C8B-B14F-4D97-AF65-F5344CB8AC3E}">
        <p14:creationId xmlns:p14="http://schemas.microsoft.com/office/powerpoint/2010/main" val="7752725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5E4360-61BC-473D-98BC-6489869CE4D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022FE19-66D1-460A-87AC-84B611E638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908B0C5-C334-4CCD-89CA-FF564456F58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096C79-73C6-48AE-A11F-32302B7C713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2024/3/22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46700284-A8B0-47F6-BF25-3EA7F35C017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82C878BA-E1C5-4D0A-9D57-47CC3F00D4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A203F6-6F85-4DD7-A462-FECF2BDC5C9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466068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2024/3/22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49957011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81457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内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0198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文本框 1"/>
          <p:cNvSpPr txBox="1"/>
          <p:nvPr/>
        </p:nvSpPr>
        <p:spPr>
          <a:xfrm>
            <a:off x="6162675" y="6462395"/>
            <a:ext cx="4064000" cy="368300"/>
          </a:xfrm>
          <a:prstGeom prst="rect">
            <a:avLst/>
          </a:prstGeom>
          <a:noFill/>
        </p:spPr>
        <p:txBody>
          <a:bodyPr wrap="square" rtlCol="0">
            <a:spAutoFit/>
          </a:bodyPr>
          <a:lstStyle/>
          <a:p>
            <a:endParaRPr lang="zh-CN" altLang="en-US"/>
          </a:p>
        </p:txBody>
      </p:sp>
      <p:sp>
        <p:nvSpPr>
          <p:cNvPr id="3" name="文本框 2">
            <a:extLst>
              <a:ext uri="{FF2B5EF4-FFF2-40B4-BE49-F238E27FC236}">
                <a16:creationId xmlns:a16="http://schemas.microsoft.com/office/drawing/2014/main" id="{24714E8F-3677-7CAF-2974-4CEC2A884C30}"/>
              </a:ext>
            </a:extLst>
          </p:cNvPr>
          <p:cNvSpPr txBox="1"/>
          <p:nvPr/>
        </p:nvSpPr>
        <p:spPr>
          <a:xfrm>
            <a:off x="6162675" y="6462395"/>
            <a:ext cx="4064000" cy="368300"/>
          </a:xfrm>
          <a:prstGeom prst="rect">
            <a:avLst/>
          </a:prstGeom>
          <a:noFill/>
        </p:spPr>
        <p:txBody>
          <a:bodyPr wrap="square" rtlCol="0">
            <a:spAutoFit/>
          </a:bodyPr>
          <a:lstStyle/>
          <a:p>
            <a:endParaRPr lang="zh-CN" altLang="en-US"/>
          </a:p>
        </p:txBody>
      </p:sp>
    </p:spTree>
    <p:extLst>
      <p:ext uri="{BB962C8B-B14F-4D97-AF65-F5344CB8AC3E}">
        <p14:creationId xmlns:p14="http://schemas.microsoft.com/office/powerpoint/2010/main" val="42583453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2026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G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5956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57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B03B3-81A9-A44B-2CB5-90694D1359C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CE32E20-765F-8223-82C0-1366AC4D21E8}"/>
              </a:ext>
            </a:extLst>
          </p:cNvPr>
          <p:cNvSpPr>
            <a:spLocks noGrp="1"/>
          </p:cNvSpPr>
          <p:nvPr>
            <p:ph type="dt" sz="half" idx="10"/>
          </p:nvPr>
        </p:nvSpPr>
        <p:spPr/>
        <p:txBody>
          <a:bodyPr/>
          <a:lstStyle/>
          <a:p>
            <a:fld id="{289D79D9-90A3-4DC2-91B2-B6EA4FBB4C68}" type="datetimeFigureOut">
              <a:rPr lang="zh-CN" altLang="en-US" smtClean="0"/>
              <a:t>2024/3/22</a:t>
            </a:fld>
            <a:endParaRPr lang="zh-CN" altLang="en-US"/>
          </a:p>
        </p:txBody>
      </p:sp>
      <p:sp>
        <p:nvSpPr>
          <p:cNvPr id="4" name="页脚占位符 3">
            <a:extLst>
              <a:ext uri="{FF2B5EF4-FFF2-40B4-BE49-F238E27FC236}">
                <a16:creationId xmlns:a16="http://schemas.microsoft.com/office/drawing/2014/main" id="{21293225-7E7E-AAE5-AD59-3B19E30934A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9A3631C-F875-6DEB-E3BF-16D1B69A3CCD}"/>
              </a:ext>
            </a:extLst>
          </p:cNvPr>
          <p:cNvSpPr>
            <a:spLocks noGrp="1"/>
          </p:cNvSpPr>
          <p:nvPr>
            <p:ph type="sldNum" sz="quarter" idx="12"/>
          </p:nvPr>
        </p:nvSpPr>
        <p:spPr/>
        <p:txBody>
          <a:bodyPr/>
          <a:lstStyle/>
          <a:p>
            <a:fld id="{315D4F37-6B19-45CF-B613-E15E012E0354}" type="slidenum">
              <a:rPr lang="zh-CN" altLang="en-US" smtClean="0"/>
              <a:t>‹#›</a:t>
            </a:fld>
            <a:endParaRPr lang="zh-CN" altLang="en-US"/>
          </a:p>
        </p:txBody>
      </p:sp>
    </p:spTree>
    <p:extLst>
      <p:ext uri="{BB962C8B-B14F-4D97-AF65-F5344CB8AC3E}">
        <p14:creationId xmlns:p14="http://schemas.microsoft.com/office/powerpoint/2010/main" val="31792210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30725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defTabSz="304770"/>
            <a:fld id="{3E3D0E35-F469-4E79-B3B5-ADD9BDF11A24}" type="datetimeFigureOut">
              <a:rPr lang="zh-CN" altLang="en-US" smtClean="0">
                <a:solidFill>
                  <a:prstClr val="black">
                    <a:tint val="75000"/>
                  </a:prstClr>
                </a:solidFill>
              </a:rPr>
              <a:pPr defTabSz="304770"/>
              <a:t>2024/3/22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304770"/>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304770"/>
            <a:fld id="{8EF304F2-906E-49C2-BA7B-8CDC4EED72FF}" type="slidenum">
              <a:rPr lang="zh-CN" altLang="en-US" smtClean="0">
                <a:solidFill>
                  <a:prstClr val="black">
                    <a:tint val="75000"/>
                  </a:prstClr>
                </a:solidFill>
              </a:rPr>
              <a:pPr defTabSz="304770"/>
              <a:t>‹#›</a:t>
            </a:fld>
            <a:endParaRPr lang="zh-CN" altLang="en-US">
              <a:solidFill>
                <a:prstClr val="black">
                  <a:tint val="75000"/>
                </a:prstClr>
              </a:solidFill>
            </a:endParaRPr>
          </a:p>
        </p:txBody>
      </p:sp>
    </p:spTree>
    <p:extLst>
      <p:ext uri="{BB962C8B-B14F-4D97-AF65-F5344CB8AC3E}">
        <p14:creationId xmlns:p14="http://schemas.microsoft.com/office/powerpoint/2010/main" val="18148167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5E4360-61BC-473D-98BC-6489869CE4D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022FE19-66D1-460A-87AC-84B611E638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908B0C5-C334-4CCD-89CA-FF564456F58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096C79-73C6-48AE-A11F-32302B7C713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2024/3/22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46700284-A8B0-47F6-BF25-3EA7F35C017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82C878BA-E1C5-4D0A-9D57-47CC3F00D4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A203F6-6F85-4DD7-A462-FECF2BDC5C9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2552983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2024/3/22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36617665"/>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17934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内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08562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文本框 1"/>
          <p:cNvSpPr txBox="1"/>
          <p:nvPr/>
        </p:nvSpPr>
        <p:spPr>
          <a:xfrm>
            <a:off x="6162675" y="6462395"/>
            <a:ext cx="4064000" cy="368300"/>
          </a:xfrm>
          <a:prstGeom prst="rect">
            <a:avLst/>
          </a:prstGeom>
          <a:noFill/>
        </p:spPr>
        <p:txBody>
          <a:bodyPr wrap="square" rtlCol="0">
            <a:spAutoFit/>
          </a:bodyPr>
          <a:lstStyle/>
          <a:p>
            <a:endParaRPr lang="zh-CN" altLang="en-US"/>
          </a:p>
        </p:txBody>
      </p:sp>
      <p:sp>
        <p:nvSpPr>
          <p:cNvPr id="3" name="文本框 2">
            <a:extLst>
              <a:ext uri="{FF2B5EF4-FFF2-40B4-BE49-F238E27FC236}">
                <a16:creationId xmlns:a16="http://schemas.microsoft.com/office/drawing/2014/main" id="{24714E8F-3677-7CAF-2974-4CEC2A884C30}"/>
              </a:ext>
            </a:extLst>
          </p:cNvPr>
          <p:cNvSpPr txBox="1"/>
          <p:nvPr/>
        </p:nvSpPr>
        <p:spPr>
          <a:xfrm>
            <a:off x="6162675" y="6462395"/>
            <a:ext cx="4064000" cy="368300"/>
          </a:xfrm>
          <a:prstGeom prst="rect">
            <a:avLst/>
          </a:prstGeom>
          <a:noFill/>
        </p:spPr>
        <p:txBody>
          <a:bodyPr wrap="square" rtlCol="0">
            <a:spAutoFit/>
          </a:bodyPr>
          <a:lstStyle/>
          <a:p>
            <a:endParaRPr lang="zh-CN" altLang="en-US"/>
          </a:p>
        </p:txBody>
      </p:sp>
    </p:spTree>
    <p:extLst>
      <p:ext uri="{BB962C8B-B14F-4D97-AF65-F5344CB8AC3E}">
        <p14:creationId xmlns:p14="http://schemas.microsoft.com/office/powerpoint/2010/main" val="280911947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5468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BG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58225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60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A287EC1-2BAE-DEE3-1259-5A5FF6997FB4}"/>
              </a:ext>
            </a:extLst>
          </p:cNvPr>
          <p:cNvSpPr>
            <a:spLocks noGrp="1"/>
          </p:cNvSpPr>
          <p:nvPr>
            <p:ph type="dt" sz="half" idx="10"/>
          </p:nvPr>
        </p:nvSpPr>
        <p:spPr/>
        <p:txBody>
          <a:bodyPr/>
          <a:lstStyle/>
          <a:p>
            <a:fld id="{289D79D9-90A3-4DC2-91B2-B6EA4FBB4C68}" type="datetimeFigureOut">
              <a:rPr lang="zh-CN" altLang="en-US" smtClean="0"/>
              <a:t>2024/3/22</a:t>
            </a:fld>
            <a:endParaRPr lang="zh-CN" altLang="en-US"/>
          </a:p>
        </p:txBody>
      </p:sp>
      <p:sp>
        <p:nvSpPr>
          <p:cNvPr id="3" name="页脚占位符 2">
            <a:extLst>
              <a:ext uri="{FF2B5EF4-FFF2-40B4-BE49-F238E27FC236}">
                <a16:creationId xmlns:a16="http://schemas.microsoft.com/office/drawing/2014/main" id="{C9C5F46B-B379-5589-E901-EDC996C6AA4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4F413CB-F6EB-6145-0001-85709D3967C2}"/>
              </a:ext>
            </a:extLst>
          </p:cNvPr>
          <p:cNvSpPr>
            <a:spLocks noGrp="1"/>
          </p:cNvSpPr>
          <p:nvPr>
            <p:ph type="sldNum" sz="quarter" idx="12"/>
          </p:nvPr>
        </p:nvSpPr>
        <p:spPr/>
        <p:txBody>
          <a:bodyPr/>
          <a:lstStyle/>
          <a:p>
            <a:fld id="{315D4F37-6B19-45CF-B613-E15E012E0354}" type="slidenum">
              <a:rPr lang="zh-CN" altLang="en-US" smtClean="0"/>
              <a:t>‹#›</a:t>
            </a:fld>
            <a:endParaRPr lang="zh-CN" altLang="en-US"/>
          </a:p>
        </p:txBody>
      </p:sp>
    </p:spTree>
    <p:extLst>
      <p:ext uri="{BB962C8B-B14F-4D97-AF65-F5344CB8AC3E}">
        <p14:creationId xmlns:p14="http://schemas.microsoft.com/office/powerpoint/2010/main" val="12291779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8847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defTabSz="304770"/>
            <a:fld id="{3E3D0E35-F469-4E79-B3B5-ADD9BDF11A24}" type="datetimeFigureOut">
              <a:rPr lang="zh-CN" altLang="en-US" smtClean="0">
                <a:solidFill>
                  <a:prstClr val="black">
                    <a:tint val="75000"/>
                  </a:prstClr>
                </a:solidFill>
              </a:rPr>
              <a:pPr defTabSz="304770"/>
              <a:t>2024/3/22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304770"/>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304770"/>
            <a:fld id="{8EF304F2-906E-49C2-BA7B-8CDC4EED72FF}" type="slidenum">
              <a:rPr lang="zh-CN" altLang="en-US" smtClean="0">
                <a:solidFill>
                  <a:prstClr val="black">
                    <a:tint val="75000"/>
                  </a:prstClr>
                </a:solidFill>
              </a:rPr>
              <a:pPr defTabSz="304770"/>
              <a:t>‹#›</a:t>
            </a:fld>
            <a:endParaRPr lang="zh-CN" altLang="en-US">
              <a:solidFill>
                <a:prstClr val="black">
                  <a:tint val="75000"/>
                </a:prstClr>
              </a:solidFill>
            </a:endParaRPr>
          </a:p>
        </p:txBody>
      </p:sp>
    </p:spTree>
    <p:extLst>
      <p:ext uri="{BB962C8B-B14F-4D97-AF65-F5344CB8AC3E}">
        <p14:creationId xmlns:p14="http://schemas.microsoft.com/office/powerpoint/2010/main" val="5665513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5E4360-61BC-473D-98BC-6489869CE4D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022FE19-66D1-460A-87AC-84B611E638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908B0C5-C334-4CCD-89CA-FF564456F58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096C79-73C6-48AE-A11F-32302B7C713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2024/3/22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46700284-A8B0-47F6-BF25-3EA7F35C017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82C878BA-E1C5-4D0A-9D57-47CC3F00D4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A203F6-6F85-4DD7-A462-FECF2BDC5C9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557898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F8D5501-E0B6-4486-B171-41C9560E1F93}" type="datetimeFigureOut">
              <a:rPr lang="zh-CN" altLang="en-US" smtClean="0"/>
              <a:t>2024/3/22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3BEB9-C799-47F4-BB04-BF4BA60FC4A7}" type="slidenum">
              <a:rPr lang="zh-CN" altLang="en-US" smtClean="0"/>
              <a:t>‹#›</a:t>
            </a:fld>
            <a:endParaRPr lang="zh-CN" altLang="en-US"/>
          </a:p>
        </p:txBody>
      </p:sp>
    </p:spTree>
    <p:extLst>
      <p:ext uri="{BB962C8B-B14F-4D97-AF65-F5344CB8AC3E}">
        <p14:creationId xmlns:p14="http://schemas.microsoft.com/office/powerpoint/2010/main" val="24179145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F8D5501-E0B6-4486-B171-41C9560E1F93}" type="datetimeFigureOut">
              <a:rPr lang="zh-CN" altLang="en-US" smtClean="0"/>
              <a:t>2024/3/22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3BEB9-C799-47F4-BB04-BF4BA60FC4A7}" type="slidenum">
              <a:rPr lang="zh-CN" altLang="en-US" smtClean="0"/>
              <a:t>‹#›</a:t>
            </a:fld>
            <a:endParaRPr lang="zh-CN" altLang="en-US"/>
          </a:p>
        </p:txBody>
      </p:sp>
    </p:spTree>
    <p:extLst>
      <p:ext uri="{BB962C8B-B14F-4D97-AF65-F5344CB8AC3E}">
        <p14:creationId xmlns:p14="http://schemas.microsoft.com/office/powerpoint/2010/main" val="33597536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F8D5501-E0B6-4486-B171-41C9560E1F93}" type="datetimeFigureOut">
              <a:rPr lang="zh-CN" altLang="en-US" smtClean="0"/>
              <a:t>2024/3/22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3BEB9-C799-47F4-BB04-BF4BA60FC4A7}" type="slidenum">
              <a:rPr lang="zh-CN" altLang="en-US" smtClean="0"/>
              <a:t>‹#›</a:t>
            </a:fld>
            <a:endParaRPr lang="zh-CN" altLang="en-US"/>
          </a:p>
        </p:txBody>
      </p:sp>
    </p:spTree>
    <p:extLst>
      <p:ext uri="{BB962C8B-B14F-4D97-AF65-F5344CB8AC3E}">
        <p14:creationId xmlns:p14="http://schemas.microsoft.com/office/powerpoint/2010/main" val="423291089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1F8D5501-E0B6-4486-B171-41C9560E1F93}" type="datetimeFigureOut">
              <a:rPr lang="zh-CN" altLang="en-US" smtClean="0"/>
              <a:t>2024/3/22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3BEB9-C799-47F4-BB04-BF4BA60FC4A7}" type="slidenum">
              <a:rPr lang="zh-CN" altLang="en-US" smtClean="0"/>
              <a:t>‹#›</a:t>
            </a:fld>
            <a:endParaRPr lang="zh-CN" altLang="en-US"/>
          </a:p>
        </p:txBody>
      </p:sp>
    </p:spTree>
    <p:extLst>
      <p:ext uri="{BB962C8B-B14F-4D97-AF65-F5344CB8AC3E}">
        <p14:creationId xmlns:p14="http://schemas.microsoft.com/office/powerpoint/2010/main" val="23691454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1F8D5501-E0B6-4486-B171-41C9560E1F93}" type="datetimeFigureOut">
              <a:rPr lang="zh-CN" altLang="en-US" smtClean="0"/>
              <a:t>2024/3/22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F3BEB9-C799-47F4-BB04-BF4BA60FC4A7}" type="slidenum">
              <a:rPr lang="zh-CN" altLang="en-US" smtClean="0"/>
              <a:t>‹#›</a:t>
            </a:fld>
            <a:endParaRPr lang="zh-CN" altLang="en-US"/>
          </a:p>
        </p:txBody>
      </p:sp>
    </p:spTree>
    <p:extLst>
      <p:ext uri="{BB962C8B-B14F-4D97-AF65-F5344CB8AC3E}">
        <p14:creationId xmlns:p14="http://schemas.microsoft.com/office/powerpoint/2010/main" val="15345531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F8D5501-E0B6-4486-B171-41C9560E1F93}" type="datetimeFigureOut">
              <a:rPr lang="zh-CN" altLang="en-US" smtClean="0"/>
              <a:t>2024/3/22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F3BEB9-C799-47F4-BB04-BF4BA60FC4A7}" type="slidenum">
              <a:rPr lang="zh-CN" altLang="en-US" smtClean="0"/>
              <a:t>‹#›</a:t>
            </a:fld>
            <a:endParaRPr lang="zh-CN" altLang="en-US"/>
          </a:p>
        </p:txBody>
      </p:sp>
    </p:spTree>
    <p:extLst>
      <p:ext uri="{BB962C8B-B14F-4D97-AF65-F5344CB8AC3E}">
        <p14:creationId xmlns:p14="http://schemas.microsoft.com/office/powerpoint/2010/main" val="321035973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8D5501-E0B6-4486-B171-41C9560E1F93}" type="datetimeFigureOut">
              <a:rPr lang="zh-CN" altLang="en-US" smtClean="0"/>
              <a:t>2024/3/22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F3BEB9-C799-47F4-BB04-BF4BA60FC4A7}" type="slidenum">
              <a:rPr lang="zh-CN" altLang="en-US" smtClean="0"/>
              <a:t>‹#›</a:t>
            </a:fld>
            <a:endParaRPr lang="zh-CN" altLang="en-US"/>
          </a:p>
        </p:txBody>
      </p:sp>
    </p:spTree>
    <p:extLst>
      <p:ext uri="{BB962C8B-B14F-4D97-AF65-F5344CB8AC3E}">
        <p14:creationId xmlns:p14="http://schemas.microsoft.com/office/powerpoint/2010/main" val="2192670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19D1A-3FB3-1EBF-155E-9CA48AD02E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B32FAA1-71C6-736C-5145-9CDCAC55B5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0E9D75C-A6D1-9EA8-2066-ADFF35FC68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F7099F-534A-1485-6FAD-6F0FDA758F99}"/>
              </a:ext>
            </a:extLst>
          </p:cNvPr>
          <p:cNvSpPr>
            <a:spLocks noGrp="1"/>
          </p:cNvSpPr>
          <p:nvPr>
            <p:ph type="dt" sz="half" idx="10"/>
          </p:nvPr>
        </p:nvSpPr>
        <p:spPr/>
        <p:txBody>
          <a:bodyPr/>
          <a:lstStyle/>
          <a:p>
            <a:fld id="{289D79D9-90A3-4DC2-91B2-B6EA4FBB4C68}" type="datetimeFigureOut">
              <a:rPr lang="zh-CN" altLang="en-US" smtClean="0"/>
              <a:t>2024/3/22</a:t>
            </a:fld>
            <a:endParaRPr lang="zh-CN" altLang="en-US"/>
          </a:p>
        </p:txBody>
      </p:sp>
      <p:sp>
        <p:nvSpPr>
          <p:cNvPr id="6" name="页脚占位符 5">
            <a:extLst>
              <a:ext uri="{FF2B5EF4-FFF2-40B4-BE49-F238E27FC236}">
                <a16:creationId xmlns:a16="http://schemas.microsoft.com/office/drawing/2014/main" id="{A581A277-175F-0378-44E1-A79BD7C8EC1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B489A00-6BBD-3B72-33EC-B5A2FF6373DE}"/>
              </a:ext>
            </a:extLst>
          </p:cNvPr>
          <p:cNvSpPr>
            <a:spLocks noGrp="1"/>
          </p:cNvSpPr>
          <p:nvPr>
            <p:ph type="sldNum" sz="quarter" idx="12"/>
          </p:nvPr>
        </p:nvSpPr>
        <p:spPr/>
        <p:txBody>
          <a:bodyPr/>
          <a:lstStyle/>
          <a:p>
            <a:fld id="{315D4F37-6B19-45CF-B613-E15E012E0354}" type="slidenum">
              <a:rPr lang="zh-CN" altLang="en-US" smtClean="0"/>
              <a:t>‹#›</a:t>
            </a:fld>
            <a:endParaRPr lang="zh-CN" altLang="en-US"/>
          </a:p>
        </p:txBody>
      </p:sp>
    </p:spTree>
    <p:extLst>
      <p:ext uri="{BB962C8B-B14F-4D97-AF65-F5344CB8AC3E}">
        <p14:creationId xmlns:p14="http://schemas.microsoft.com/office/powerpoint/2010/main" val="40638805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F8D5501-E0B6-4486-B171-41C9560E1F93}" type="datetimeFigureOut">
              <a:rPr lang="zh-CN" altLang="en-US" smtClean="0"/>
              <a:t>2024/3/22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3BEB9-C799-47F4-BB04-BF4BA60FC4A7}" type="slidenum">
              <a:rPr lang="zh-CN" altLang="en-US" smtClean="0"/>
              <a:t>‹#›</a:t>
            </a:fld>
            <a:endParaRPr lang="zh-CN" altLang="en-US"/>
          </a:p>
        </p:txBody>
      </p:sp>
    </p:spTree>
    <p:extLst>
      <p:ext uri="{BB962C8B-B14F-4D97-AF65-F5344CB8AC3E}">
        <p14:creationId xmlns:p14="http://schemas.microsoft.com/office/powerpoint/2010/main" val="3626942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F8D5501-E0B6-4486-B171-41C9560E1F93}" type="datetimeFigureOut">
              <a:rPr lang="zh-CN" altLang="en-US" smtClean="0"/>
              <a:t>2024/3/22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F3BEB9-C799-47F4-BB04-BF4BA60FC4A7}" type="slidenum">
              <a:rPr lang="zh-CN" altLang="en-US" smtClean="0"/>
              <a:t>‹#›</a:t>
            </a:fld>
            <a:endParaRPr lang="zh-CN" altLang="en-US"/>
          </a:p>
        </p:txBody>
      </p:sp>
    </p:spTree>
    <p:extLst>
      <p:ext uri="{BB962C8B-B14F-4D97-AF65-F5344CB8AC3E}">
        <p14:creationId xmlns:p14="http://schemas.microsoft.com/office/powerpoint/2010/main" val="226303625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F8D5501-E0B6-4486-B171-41C9560E1F93}" type="datetimeFigureOut">
              <a:rPr lang="zh-CN" altLang="en-US" smtClean="0"/>
              <a:t>2024/3/22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3BEB9-C799-47F4-BB04-BF4BA60FC4A7}" type="slidenum">
              <a:rPr lang="zh-CN" altLang="en-US" smtClean="0"/>
              <a:t>‹#›</a:t>
            </a:fld>
            <a:endParaRPr lang="zh-CN" altLang="en-US"/>
          </a:p>
        </p:txBody>
      </p:sp>
    </p:spTree>
    <p:extLst>
      <p:ext uri="{BB962C8B-B14F-4D97-AF65-F5344CB8AC3E}">
        <p14:creationId xmlns:p14="http://schemas.microsoft.com/office/powerpoint/2010/main" val="32396558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F8D5501-E0B6-4486-B171-41C9560E1F93}" type="datetimeFigureOut">
              <a:rPr lang="zh-CN" altLang="en-US" smtClean="0"/>
              <a:t>2024/3/22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F3BEB9-C799-47F4-BB04-BF4BA60FC4A7}" type="slidenum">
              <a:rPr lang="zh-CN" altLang="en-US" smtClean="0"/>
              <a:t>‹#›</a:t>
            </a:fld>
            <a:endParaRPr lang="zh-CN" altLang="en-US"/>
          </a:p>
        </p:txBody>
      </p:sp>
    </p:spTree>
    <p:extLst>
      <p:ext uri="{BB962C8B-B14F-4D97-AF65-F5344CB8AC3E}">
        <p14:creationId xmlns:p14="http://schemas.microsoft.com/office/powerpoint/2010/main" val="3968773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22423F-4909-0E14-855E-59CE8D21826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9ACB06-9A56-D2F4-3B46-34CCECD6CB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0610B4C-5723-7E69-F0DB-7690D9324E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35C0CA-FED9-1F6A-F6B9-BA374DD35E0D}"/>
              </a:ext>
            </a:extLst>
          </p:cNvPr>
          <p:cNvSpPr>
            <a:spLocks noGrp="1"/>
          </p:cNvSpPr>
          <p:nvPr>
            <p:ph type="dt" sz="half" idx="10"/>
          </p:nvPr>
        </p:nvSpPr>
        <p:spPr/>
        <p:txBody>
          <a:bodyPr/>
          <a:lstStyle/>
          <a:p>
            <a:fld id="{289D79D9-90A3-4DC2-91B2-B6EA4FBB4C68}" type="datetimeFigureOut">
              <a:rPr lang="zh-CN" altLang="en-US" smtClean="0"/>
              <a:t>2024/3/22</a:t>
            </a:fld>
            <a:endParaRPr lang="zh-CN" altLang="en-US"/>
          </a:p>
        </p:txBody>
      </p:sp>
      <p:sp>
        <p:nvSpPr>
          <p:cNvPr id="6" name="页脚占位符 5">
            <a:extLst>
              <a:ext uri="{FF2B5EF4-FFF2-40B4-BE49-F238E27FC236}">
                <a16:creationId xmlns:a16="http://schemas.microsoft.com/office/drawing/2014/main" id="{F39E5573-6B80-6D54-7B8F-3578F2D2210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43D1753-BFC1-A49B-7216-BEB9B45B4D47}"/>
              </a:ext>
            </a:extLst>
          </p:cNvPr>
          <p:cNvSpPr>
            <a:spLocks noGrp="1"/>
          </p:cNvSpPr>
          <p:nvPr>
            <p:ph type="sldNum" sz="quarter" idx="12"/>
          </p:nvPr>
        </p:nvSpPr>
        <p:spPr/>
        <p:txBody>
          <a:bodyPr/>
          <a:lstStyle/>
          <a:p>
            <a:fld id="{315D4F37-6B19-45CF-B613-E15E012E0354}" type="slidenum">
              <a:rPr lang="zh-CN" altLang="en-US" smtClean="0"/>
              <a:t>‹#›</a:t>
            </a:fld>
            <a:endParaRPr lang="zh-CN" altLang="en-US"/>
          </a:p>
        </p:txBody>
      </p:sp>
    </p:spTree>
    <p:extLst>
      <p:ext uri="{BB962C8B-B14F-4D97-AF65-F5344CB8AC3E}">
        <p14:creationId xmlns:p14="http://schemas.microsoft.com/office/powerpoint/2010/main" val="3690089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theme" Target="../theme/theme4.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theme" Target="../theme/theme5.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theme" Target="../theme/theme6.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theme" Target="../theme/theme7.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8.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131F7D9-D1D0-B670-3E36-D081C8AB01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1CE940B-BC8A-9A2C-973B-E8C680FA07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03CF9B8-E5D6-3C6B-3909-6E17B13C66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89D79D9-90A3-4DC2-91B2-B6EA4FBB4C68}" type="datetimeFigureOut">
              <a:rPr lang="zh-CN" altLang="en-US" smtClean="0"/>
              <a:t>2024/3/22</a:t>
            </a:fld>
            <a:endParaRPr lang="zh-CN" altLang="en-US"/>
          </a:p>
        </p:txBody>
      </p:sp>
      <p:sp>
        <p:nvSpPr>
          <p:cNvPr id="5" name="页脚占位符 4">
            <a:extLst>
              <a:ext uri="{FF2B5EF4-FFF2-40B4-BE49-F238E27FC236}">
                <a16:creationId xmlns:a16="http://schemas.microsoft.com/office/drawing/2014/main" id="{6132E9A6-BB5B-699D-A196-7C3632E753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7316C9CB-38D9-5D00-2325-47F2C75577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15D4F37-6B19-45CF-B613-E15E012E0354}" type="slidenum">
              <a:rPr lang="zh-CN" altLang="en-US" smtClean="0"/>
              <a:t>‹#›</a:t>
            </a:fld>
            <a:endParaRPr lang="zh-CN" altLang="en-US"/>
          </a:p>
        </p:txBody>
      </p:sp>
    </p:spTree>
    <p:extLst>
      <p:ext uri="{BB962C8B-B14F-4D97-AF65-F5344CB8AC3E}">
        <p14:creationId xmlns:p14="http://schemas.microsoft.com/office/powerpoint/2010/main" val="2597112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8D5501-E0B6-4486-B171-41C9560E1F93}" type="datetimeFigureOut">
              <a:rPr lang="zh-CN" altLang="en-US" smtClean="0"/>
              <a:t>2024/3/22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3BEB9-C799-47F4-BB04-BF4BA60FC4A7}" type="slidenum">
              <a:rPr lang="zh-CN" altLang="en-US" smtClean="0"/>
              <a:t>‹#›</a:t>
            </a:fld>
            <a:endParaRPr lang="zh-CN" altLang="en-US"/>
          </a:p>
        </p:txBody>
      </p:sp>
    </p:spTree>
    <p:extLst>
      <p:ext uri="{BB962C8B-B14F-4D97-AF65-F5344CB8AC3E}">
        <p14:creationId xmlns:p14="http://schemas.microsoft.com/office/powerpoint/2010/main" val="352562217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2024/3/22</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9157791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2024/3/22</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70078168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2024/3/22</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997530817"/>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2024/3/22</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5811327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2024/3/22</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764072148"/>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8D5501-E0B6-4486-B171-41C9560E1F93}" type="datetimeFigureOut">
              <a:rPr lang="zh-CN" altLang="en-US" smtClean="0"/>
              <a:t>2024/3/22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3BEB9-C799-47F4-BB04-BF4BA60FC4A7}" type="slidenum">
              <a:rPr lang="zh-CN" altLang="en-US" smtClean="0"/>
              <a:t>‹#›</a:t>
            </a:fld>
            <a:endParaRPr lang="zh-CN" altLang="en-US"/>
          </a:p>
        </p:txBody>
      </p:sp>
    </p:spTree>
    <p:extLst>
      <p:ext uri="{BB962C8B-B14F-4D97-AF65-F5344CB8AC3E}">
        <p14:creationId xmlns:p14="http://schemas.microsoft.com/office/powerpoint/2010/main" val="107241474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4.xml"/><Relationship Id="rId7" Type="http://schemas.openxmlformats.org/officeDocument/2006/relationships/slideLayout" Target="../slideLayouts/slideLayout7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92.xml"/><Relationship Id="rId7" Type="http://schemas.openxmlformats.org/officeDocument/2006/relationships/slideLayout" Target="../slideLayouts/slideLayout79.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image" Target="../media/image23.jpg"/><Relationship Id="rId5" Type="http://schemas.openxmlformats.org/officeDocument/2006/relationships/tags" Target="../tags/tag94.xml"/><Relationship Id="rId10" Type="http://schemas.openxmlformats.org/officeDocument/2006/relationships/image" Target="../media/image11.svg"/><Relationship Id="rId4" Type="http://schemas.openxmlformats.org/officeDocument/2006/relationships/tags" Target="../tags/tag93.xml"/><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openxmlformats.org/officeDocument/2006/relationships/tags" Target="../tags/tag98.xml"/><Relationship Id="rId7" Type="http://schemas.openxmlformats.org/officeDocument/2006/relationships/slideLayout" Target="../slideLayouts/slideLayout79.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image" Target="../media/image24.png"/><Relationship Id="rId5" Type="http://schemas.openxmlformats.org/officeDocument/2006/relationships/tags" Target="../tags/tag100.xml"/><Relationship Id="rId10" Type="http://schemas.openxmlformats.org/officeDocument/2006/relationships/image" Target="../media/image11.svg"/><Relationship Id="rId4" Type="http://schemas.openxmlformats.org/officeDocument/2006/relationships/tags" Target="../tags/tag99.xml"/><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04.xml"/><Relationship Id="rId7" Type="http://schemas.openxmlformats.org/officeDocument/2006/relationships/notesSlide" Target="../notesSlides/notesSlide12.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slideLayout" Target="../slideLayouts/slideLayout79.xml"/><Relationship Id="rId5" Type="http://schemas.openxmlformats.org/officeDocument/2006/relationships/tags" Target="../tags/tag106.xml"/><Relationship Id="rId4" Type="http://schemas.openxmlformats.org/officeDocument/2006/relationships/tags" Target="../tags/tag105.xml"/></Relationships>
</file>

<file path=ppt/slides/_rels/slide13.xml.rels><?xml version="1.0" encoding="UTF-8" standalone="yes"?>
<Relationships xmlns="http://schemas.openxmlformats.org/package/2006/relationships"><Relationship Id="rId13" Type="http://schemas.openxmlformats.org/officeDocument/2006/relationships/tags" Target="../tags/tag119.xml"/><Relationship Id="rId18" Type="http://schemas.openxmlformats.org/officeDocument/2006/relationships/tags" Target="../tags/tag124.xml"/><Relationship Id="rId26" Type="http://schemas.openxmlformats.org/officeDocument/2006/relationships/tags" Target="../tags/tag132.xml"/><Relationship Id="rId3" Type="http://schemas.openxmlformats.org/officeDocument/2006/relationships/tags" Target="../tags/tag109.xml"/><Relationship Id="rId21" Type="http://schemas.openxmlformats.org/officeDocument/2006/relationships/tags" Target="../tags/tag127.xml"/><Relationship Id="rId7" Type="http://schemas.openxmlformats.org/officeDocument/2006/relationships/tags" Target="../tags/tag113.xml"/><Relationship Id="rId12" Type="http://schemas.openxmlformats.org/officeDocument/2006/relationships/tags" Target="../tags/tag118.xml"/><Relationship Id="rId17" Type="http://schemas.openxmlformats.org/officeDocument/2006/relationships/tags" Target="../tags/tag123.xml"/><Relationship Id="rId25" Type="http://schemas.openxmlformats.org/officeDocument/2006/relationships/tags" Target="../tags/tag131.xml"/><Relationship Id="rId33" Type="http://schemas.openxmlformats.org/officeDocument/2006/relationships/image" Target="../media/image11.svg"/><Relationship Id="rId2" Type="http://schemas.openxmlformats.org/officeDocument/2006/relationships/tags" Target="../tags/tag108.xml"/><Relationship Id="rId16" Type="http://schemas.openxmlformats.org/officeDocument/2006/relationships/tags" Target="../tags/tag122.xml"/><Relationship Id="rId20" Type="http://schemas.openxmlformats.org/officeDocument/2006/relationships/tags" Target="../tags/tag126.xml"/><Relationship Id="rId29" Type="http://schemas.openxmlformats.org/officeDocument/2006/relationships/tags" Target="../tags/tag135.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24" Type="http://schemas.openxmlformats.org/officeDocument/2006/relationships/tags" Target="../tags/tag130.xml"/><Relationship Id="rId32" Type="http://schemas.openxmlformats.org/officeDocument/2006/relationships/image" Target="../media/image10.png"/><Relationship Id="rId5" Type="http://schemas.openxmlformats.org/officeDocument/2006/relationships/tags" Target="../tags/tag111.xml"/><Relationship Id="rId15" Type="http://schemas.openxmlformats.org/officeDocument/2006/relationships/tags" Target="../tags/tag121.xml"/><Relationship Id="rId23" Type="http://schemas.openxmlformats.org/officeDocument/2006/relationships/tags" Target="../tags/tag129.xml"/><Relationship Id="rId28" Type="http://schemas.openxmlformats.org/officeDocument/2006/relationships/tags" Target="../tags/tag134.xml"/><Relationship Id="rId10" Type="http://schemas.openxmlformats.org/officeDocument/2006/relationships/tags" Target="../tags/tag116.xml"/><Relationship Id="rId19" Type="http://schemas.openxmlformats.org/officeDocument/2006/relationships/tags" Target="../tags/tag125.xml"/><Relationship Id="rId31" Type="http://schemas.openxmlformats.org/officeDocument/2006/relationships/notesSlide" Target="../notesSlides/notesSlide13.xml"/><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tags" Target="../tags/tag120.xml"/><Relationship Id="rId22" Type="http://schemas.openxmlformats.org/officeDocument/2006/relationships/tags" Target="../tags/tag128.xml"/><Relationship Id="rId27" Type="http://schemas.openxmlformats.org/officeDocument/2006/relationships/tags" Target="../tags/tag133.xml"/><Relationship Id="rId30" Type="http://schemas.openxmlformats.org/officeDocument/2006/relationships/slideLayout" Target="../slideLayouts/slideLayout79.xml"/><Relationship Id="rId8" Type="http://schemas.openxmlformats.org/officeDocument/2006/relationships/tags" Target="../tags/tag114.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tags" Target="../tags/tag138.xml"/><Relationship Id="rId7" Type="http://schemas.openxmlformats.org/officeDocument/2006/relationships/tags" Target="../tags/tag142.xml"/><Relationship Id="rId12" Type="http://schemas.openxmlformats.org/officeDocument/2006/relationships/image" Target="../media/image25.jpg"/><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image" Target="../media/image11.svg"/><Relationship Id="rId5" Type="http://schemas.openxmlformats.org/officeDocument/2006/relationships/tags" Target="../tags/tag140.xml"/><Relationship Id="rId10" Type="http://schemas.openxmlformats.org/officeDocument/2006/relationships/image" Target="../media/image10.png"/><Relationship Id="rId4" Type="http://schemas.openxmlformats.org/officeDocument/2006/relationships/tags" Target="../tags/tag139.xml"/><Relationship Id="rId9"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tags" Target="../tags/tag145.xml"/><Relationship Id="rId7" Type="http://schemas.openxmlformats.org/officeDocument/2006/relationships/tags" Target="../tags/tag149.xml"/><Relationship Id="rId12" Type="http://schemas.openxmlformats.org/officeDocument/2006/relationships/image" Target="../media/image26.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tags" Target="../tags/tag148.xml"/><Relationship Id="rId11" Type="http://schemas.openxmlformats.org/officeDocument/2006/relationships/image" Target="../media/image11.svg"/><Relationship Id="rId5" Type="http://schemas.openxmlformats.org/officeDocument/2006/relationships/tags" Target="../tags/tag147.xml"/><Relationship Id="rId10" Type="http://schemas.openxmlformats.org/officeDocument/2006/relationships/image" Target="../media/image10.png"/><Relationship Id="rId4" Type="http://schemas.openxmlformats.org/officeDocument/2006/relationships/tags" Target="../tags/tag146.xml"/><Relationship Id="rId9"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52.xml"/><Relationship Id="rId7" Type="http://schemas.openxmlformats.org/officeDocument/2006/relationships/notesSlide" Target="../notesSlides/notesSlide16.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slideLayout" Target="../slideLayouts/slideLayout79.xml"/><Relationship Id="rId5" Type="http://schemas.openxmlformats.org/officeDocument/2006/relationships/tags" Target="../tags/tag154.xml"/><Relationship Id="rId4" Type="http://schemas.openxmlformats.org/officeDocument/2006/relationships/tags" Target="../tags/tag153.xml"/></Relationships>
</file>

<file path=ppt/slides/_rels/slide17.xml.rels><?xml version="1.0" encoding="UTF-8" standalone="yes"?>
<Relationships xmlns="http://schemas.openxmlformats.org/package/2006/relationships"><Relationship Id="rId8" Type="http://schemas.openxmlformats.org/officeDocument/2006/relationships/tags" Target="../tags/tag162.xml"/><Relationship Id="rId13" Type="http://schemas.openxmlformats.org/officeDocument/2006/relationships/image" Target="../media/image10.png"/><Relationship Id="rId3" Type="http://schemas.openxmlformats.org/officeDocument/2006/relationships/tags" Target="../tags/tag157.xml"/><Relationship Id="rId7" Type="http://schemas.openxmlformats.org/officeDocument/2006/relationships/tags" Target="../tags/tag161.xml"/><Relationship Id="rId12" Type="http://schemas.openxmlformats.org/officeDocument/2006/relationships/notesSlide" Target="../notesSlides/notesSlide17.xml"/><Relationship Id="rId2" Type="http://schemas.openxmlformats.org/officeDocument/2006/relationships/tags" Target="../tags/tag156.xml"/><Relationship Id="rId16" Type="http://schemas.openxmlformats.org/officeDocument/2006/relationships/image" Target="../media/image28.jpg"/><Relationship Id="rId1" Type="http://schemas.openxmlformats.org/officeDocument/2006/relationships/tags" Target="../tags/tag155.xml"/><Relationship Id="rId6" Type="http://schemas.openxmlformats.org/officeDocument/2006/relationships/tags" Target="../tags/tag160.xml"/><Relationship Id="rId11" Type="http://schemas.openxmlformats.org/officeDocument/2006/relationships/slideLayout" Target="../slideLayouts/slideLayout79.xml"/><Relationship Id="rId5" Type="http://schemas.openxmlformats.org/officeDocument/2006/relationships/tags" Target="../tags/tag159.xml"/><Relationship Id="rId15" Type="http://schemas.openxmlformats.org/officeDocument/2006/relationships/image" Target="../media/image27.png"/><Relationship Id="rId10" Type="http://schemas.openxmlformats.org/officeDocument/2006/relationships/tags" Target="../tags/tag164.xml"/><Relationship Id="rId4" Type="http://schemas.openxmlformats.org/officeDocument/2006/relationships/tags" Target="../tags/tag158.xml"/><Relationship Id="rId9" Type="http://schemas.openxmlformats.org/officeDocument/2006/relationships/tags" Target="../tags/tag163.xml"/><Relationship Id="rId14" Type="http://schemas.openxmlformats.org/officeDocument/2006/relationships/image" Target="../media/image11.sv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tags" Target="../tags/tag167.xml"/><Relationship Id="rId7" Type="http://schemas.openxmlformats.org/officeDocument/2006/relationships/tags" Target="../tags/tag171.xml"/><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tags" Target="../tags/tag170.xml"/><Relationship Id="rId5" Type="http://schemas.openxmlformats.org/officeDocument/2006/relationships/tags" Target="../tags/tag169.xml"/><Relationship Id="rId10" Type="http://schemas.openxmlformats.org/officeDocument/2006/relationships/image" Target="../media/image29.png"/><Relationship Id="rId4" Type="http://schemas.openxmlformats.org/officeDocument/2006/relationships/tags" Target="../tags/tag168.xml"/><Relationship Id="rId9"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tags" Target="../tags/tag19.xml"/><Relationship Id="rId2" Type="http://schemas.openxmlformats.org/officeDocument/2006/relationships/tags" Target="../tags/tag9.xml"/><Relationship Id="rId16" Type="http://schemas.openxmlformats.org/officeDocument/2006/relationships/image" Target="../media/image2.png"/><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notesSlide" Target="../notesSlides/notesSlide2.xml"/><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3.xml"/><Relationship Id="rId7" Type="http://schemas.openxmlformats.org/officeDocument/2006/relationships/notesSlide" Target="../notesSlides/notesSlide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Layout" Target="../slideLayouts/slideLayout79.xml"/><Relationship Id="rId5" Type="http://schemas.openxmlformats.org/officeDocument/2006/relationships/tags" Target="../tags/tag25.xml"/><Relationship Id="rId4" Type="http://schemas.openxmlformats.org/officeDocument/2006/relationships/tags" Target="../tags/tag24.xml"/></Relationships>
</file>

<file path=ppt/slides/_rels/slide4.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tags" Target="../tags/tag38.xml"/><Relationship Id="rId18" Type="http://schemas.openxmlformats.org/officeDocument/2006/relationships/tags" Target="../tags/tag43.xml"/><Relationship Id="rId26" Type="http://schemas.openxmlformats.org/officeDocument/2006/relationships/image" Target="../media/image5.svg"/><Relationship Id="rId3" Type="http://schemas.openxmlformats.org/officeDocument/2006/relationships/tags" Target="../tags/tag28.xml"/><Relationship Id="rId21" Type="http://schemas.openxmlformats.org/officeDocument/2006/relationships/tags" Target="../tags/tag46.xml"/><Relationship Id="rId7" Type="http://schemas.openxmlformats.org/officeDocument/2006/relationships/tags" Target="../tags/tag32.xml"/><Relationship Id="rId12" Type="http://schemas.openxmlformats.org/officeDocument/2006/relationships/tags" Target="../tags/tag37.xml"/><Relationship Id="rId17" Type="http://schemas.openxmlformats.org/officeDocument/2006/relationships/tags" Target="../tags/tag42.xml"/><Relationship Id="rId25" Type="http://schemas.openxmlformats.org/officeDocument/2006/relationships/image" Target="../media/image4.png"/><Relationship Id="rId2" Type="http://schemas.openxmlformats.org/officeDocument/2006/relationships/tags" Target="../tags/tag27.xml"/><Relationship Id="rId16" Type="http://schemas.openxmlformats.org/officeDocument/2006/relationships/tags" Target="../tags/tag41.xml"/><Relationship Id="rId20" Type="http://schemas.openxmlformats.org/officeDocument/2006/relationships/tags" Target="../tags/tag45.xml"/><Relationship Id="rId29" Type="http://schemas.openxmlformats.org/officeDocument/2006/relationships/image" Target="../media/image8.png"/><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24" Type="http://schemas.openxmlformats.org/officeDocument/2006/relationships/notesSlide" Target="../notesSlides/notesSlide4.xml"/><Relationship Id="rId32" Type="http://schemas.openxmlformats.org/officeDocument/2006/relationships/image" Target="../media/image11.svg"/><Relationship Id="rId5" Type="http://schemas.openxmlformats.org/officeDocument/2006/relationships/tags" Target="../tags/tag30.xml"/><Relationship Id="rId15" Type="http://schemas.openxmlformats.org/officeDocument/2006/relationships/tags" Target="../tags/tag40.xml"/><Relationship Id="rId23" Type="http://schemas.openxmlformats.org/officeDocument/2006/relationships/slideLayout" Target="../slideLayouts/slideLayout79.xml"/><Relationship Id="rId28" Type="http://schemas.openxmlformats.org/officeDocument/2006/relationships/image" Target="../media/image7.svg"/><Relationship Id="rId10" Type="http://schemas.openxmlformats.org/officeDocument/2006/relationships/tags" Target="../tags/tag35.xml"/><Relationship Id="rId19" Type="http://schemas.openxmlformats.org/officeDocument/2006/relationships/tags" Target="../tags/tag44.xml"/><Relationship Id="rId31" Type="http://schemas.openxmlformats.org/officeDocument/2006/relationships/image" Target="../media/image10.png"/><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tags" Target="../tags/tag39.xml"/><Relationship Id="rId22" Type="http://schemas.openxmlformats.org/officeDocument/2006/relationships/tags" Target="../tags/tag47.xml"/><Relationship Id="rId27" Type="http://schemas.openxmlformats.org/officeDocument/2006/relationships/image" Target="../media/image6.png"/><Relationship Id="rId30"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tags" Target="../tags/tag60.xml"/><Relationship Id="rId18" Type="http://schemas.openxmlformats.org/officeDocument/2006/relationships/tags" Target="../tags/tag65.xml"/><Relationship Id="rId26" Type="http://schemas.openxmlformats.org/officeDocument/2006/relationships/image" Target="../media/image16.png"/><Relationship Id="rId3" Type="http://schemas.openxmlformats.org/officeDocument/2006/relationships/tags" Target="../tags/tag50.xml"/><Relationship Id="rId21" Type="http://schemas.openxmlformats.org/officeDocument/2006/relationships/notesSlide" Target="../notesSlides/notesSlide5.xml"/><Relationship Id="rId7" Type="http://schemas.openxmlformats.org/officeDocument/2006/relationships/tags" Target="../tags/tag54.xml"/><Relationship Id="rId12" Type="http://schemas.openxmlformats.org/officeDocument/2006/relationships/tags" Target="../tags/tag59.xml"/><Relationship Id="rId17" Type="http://schemas.openxmlformats.org/officeDocument/2006/relationships/tags" Target="../tags/tag64.xml"/><Relationship Id="rId25" Type="http://schemas.openxmlformats.org/officeDocument/2006/relationships/image" Target="../media/image15.svg"/><Relationship Id="rId2" Type="http://schemas.openxmlformats.org/officeDocument/2006/relationships/tags" Target="../tags/tag49.xml"/><Relationship Id="rId16" Type="http://schemas.openxmlformats.org/officeDocument/2006/relationships/tags" Target="../tags/tag63.xml"/><Relationship Id="rId20" Type="http://schemas.openxmlformats.org/officeDocument/2006/relationships/slideLayout" Target="../slideLayouts/slideLayout79.xml"/><Relationship Id="rId29" Type="http://schemas.openxmlformats.org/officeDocument/2006/relationships/image" Target="../media/image19.svg"/><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tags" Target="../tags/tag58.xml"/><Relationship Id="rId24" Type="http://schemas.openxmlformats.org/officeDocument/2006/relationships/image" Target="../media/image14.png"/><Relationship Id="rId5" Type="http://schemas.openxmlformats.org/officeDocument/2006/relationships/tags" Target="../tags/tag52.xml"/><Relationship Id="rId15" Type="http://schemas.openxmlformats.org/officeDocument/2006/relationships/tags" Target="../tags/tag62.xml"/><Relationship Id="rId23" Type="http://schemas.openxmlformats.org/officeDocument/2006/relationships/image" Target="../media/image13.svg"/><Relationship Id="rId28" Type="http://schemas.openxmlformats.org/officeDocument/2006/relationships/image" Target="../media/image18.png"/><Relationship Id="rId10" Type="http://schemas.openxmlformats.org/officeDocument/2006/relationships/tags" Target="../tags/tag57.xml"/><Relationship Id="rId19" Type="http://schemas.openxmlformats.org/officeDocument/2006/relationships/tags" Target="../tags/tag66.xml"/><Relationship Id="rId31" Type="http://schemas.openxmlformats.org/officeDocument/2006/relationships/image" Target="../media/image11.svg"/><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tags" Target="../tags/tag61.xml"/><Relationship Id="rId22" Type="http://schemas.openxmlformats.org/officeDocument/2006/relationships/image" Target="../media/image12.png"/><Relationship Id="rId27" Type="http://schemas.openxmlformats.org/officeDocument/2006/relationships/image" Target="../media/image17.svg"/><Relationship Id="rId30"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69.xml"/><Relationship Id="rId7" Type="http://schemas.openxmlformats.org/officeDocument/2006/relationships/notesSlide" Target="../notesSlides/notesSlide6.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Layout" Target="../slideLayouts/slideLayout79.xml"/><Relationship Id="rId5" Type="http://schemas.openxmlformats.org/officeDocument/2006/relationships/tags" Target="../tags/tag71.xml"/><Relationship Id="rId4" Type="http://schemas.openxmlformats.org/officeDocument/2006/relationships/tags" Target="../tags/tag70.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74.xml"/><Relationship Id="rId7" Type="http://schemas.openxmlformats.org/officeDocument/2006/relationships/slideLayout" Target="../slideLayouts/slideLayout79.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20.jpg"/><Relationship Id="rId5" Type="http://schemas.openxmlformats.org/officeDocument/2006/relationships/tags" Target="../tags/tag76.xml"/><Relationship Id="rId10" Type="http://schemas.openxmlformats.org/officeDocument/2006/relationships/image" Target="../media/image11.svg"/><Relationship Id="rId4" Type="http://schemas.openxmlformats.org/officeDocument/2006/relationships/tags" Target="../tags/tag75.xml"/><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80.xml"/><Relationship Id="rId7" Type="http://schemas.openxmlformats.org/officeDocument/2006/relationships/slideLayout" Target="../slideLayouts/slideLayout79.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image" Target="../media/image21.jpg"/><Relationship Id="rId5" Type="http://schemas.openxmlformats.org/officeDocument/2006/relationships/tags" Target="../tags/tag82.xml"/><Relationship Id="rId10" Type="http://schemas.openxmlformats.org/officeDocument/2006/relationships/image" Target="../media/image11.svg"/><Relationship Id="rId4" Type="http://schemas.openxmlformats.org/officeDocument/2006/relationships/tags" Target="../tags/tag81.xm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86.xml"/><Relationship Id="rId7" Type="http://schemas.openxmlformats.org/officeDocument/2006/relationships/slideLayout" Target="../slideLayouts/slideLayout79.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image" Target="../media/image22.jpg"/><Relationship Id="rId5" Type="http://schemas.openxmlformats.org/officeDocument/2006/relationships/tags" Target="../tags/tag88.xml"/><Relationship Id="rId10" Type="http://schemas.openxmlformats.org/officeDocument/2006/relationships/image" Target="../media/image11.svg"/><Relationship Id="rId4" Type="http://schemas.openxmlformats.org/officeDocument/2006/relationships/tags" Target="../tags/tag87.xml"/><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Shape1">
            <a:extLst>
              <a:ext uri="{FF2B5EF4-FFF2-40B4-BE49-F238E27FC236}">
                <a16:creationId xmlns:a16="http://schemas.microsoft.com/office/drawing/2014/main" id="{EC786C5D-901E-0525-A04F-20ECDF858EE6}"/>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0" y="0"/>
            <a:ext cx="12192000" cy="6870700"/>
          </a:xfrm>
          <a:prstGeom prst="rect">
            <a:avLst/>
          </a:prstGeom>
          <a:noFill/>
        </p:spPr>
      </p:pic>
      <p:sp>
        <p:nvSpPr>
          <p:cNvPr id="5" name="矩形 4"/>
          <p:cNvSpPr/>
          <p:nvPr>
            <p:custDataLst>
              <p:tags r:id="rId2"/>
            </p:custDataLst>
          </p:nvPr>
        </p:nvSpPr>
        <p:spPr>
          <a:xfrm rot="16200000">
            <a:off x="2663984" y="-2670016"/>
            <a:ext cx="6864032" cy="12192000"/>
          </a:xfrm>
          <a:prstGeom prst="rect">
            <a:avLst/>
          </a:prstGeom>
          <a:gradFill>
            <a:gsLst>
              <a:gs pos="38000">
                <a:schemeClr val="accent1"/>
              </a:gs>
              <a:gs pos="0">
                <a:schemeClr val="accent1"/>
              </a:gs>
              <a:gs pos="89000">
                <a:schemeClr val="accent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Text2"/>
          <p:cNvSpPr txBox="1"/>
          <p:nvPr>
            <p:custDataLst>
              <p:tags r:id="rId3"/>
            </p:custDataLst>
          </p:nvPr>
        </p:nvSpPr>
        <p:spPr>
          <a:xfrm>
            <a:off x="4006092" y="5119392"/>
            <a:ext cx="4179816" cy="434298"/>
          </a:xfrm>
          <a:prstGeom prst="rect">
            <a:avLst/>
          </a:prstGeom>
          <a:noFill/>
        </p:spPr>
        <p:txBody>
          <a:bodyPr wrap="square" lIns="0" tIns="0" rIns="0" bIns="0" rtlCol="0" anchor="ctr">
            <a:normAutofit/>
          </a:bodyPr>
          <a:lstStyle/>
          <a:p>
            <a:pPr algn="ctr"/>
            <a:r>
              <a:rPr lang="en-US" altLang="zh-CN" sz="1600">
                <a:solidFill>
                  <a:schemeClr val="tx2"/>
                </a:solidFill>
                <a:effectLst>
                  <a:outerShdw blurRad="76200" dist="38100" dir="2700000" algn="ctr" rotWithShape="0">
                    <a:schemeClr val="accent1">
                      <a:alpha val="0"/>
                    </a:schemeClr>
                  </a:outerShdw>
                </a:effectLst>
                <a:latin typeface="微软雅黑" panose="020B0503020204020204" pitchFamily="34" charset="-122"/>
                <a:ea typeface="微软雅黑" panose="020B0503020204020204" pitchFamily="34" charset="-122"/>
                <a:sym typeface="+mn-ea"/>
              </a:rPr>
              <a:t>2024/3/22</a:t>
            </a:r>
            <a:endParaRPr lang="en-US" altLang="zh-CN" sz="1600" spc="300" dirty="0">
              <a:solidFill>
                <a:schemeClr val="tx2"/>
              </a:solidFill>
              <a:effectLst>
                <a:outerShdw blurRad="76200" dist="38100" dir="2700000" algn="ctr" rotWithShape="0">
                  <a:schemeClr val="accent1">
                    <a:alpha val="0"/>
                  </a:schemeClr>
                </a:outerShdw>
              </a:effectLst>
              <a:latin typeface="微软雅黑" panose="020B0503020204020204" pitchFamily="34" charset="-122"/>
              <a:ea typeface="微软雅黑" panose="020B0503020204020204" pitchFamily="34" charset="-122"/>
              <a:sym typeface="+mn-ea"/>
            </a:endParaRPr>
          </a:p>
        </p:txBody>
      </p:sp>
      <p:sp>
        <p:nvSpPr>
          <p:cNvPr id="19" name="Text3"/>
          <p:cNvSpPr txBox="1"/>
          <p:nvPr>
            <p:custDataLst>
              <p:tags r:id="rId4"/>
            </p:custDataLst>
          </p:nvPr>
        </p:nvSpPr>
        <p:spPr>
          <a:xfrm>
            <a:off x="4006092" y="4697396"/>
            <a:ext cx="4179816" cy="421996"/>
          </a:xfrm>
          <a:prstGeom prst="rect">
            <a:avLst/>
          </a:prstGeom>
          <a:noFill/>
        </p:spPr>
        <p:txBody>
          <a:bodyPr wrap="square" lIns="0" tIns="0" rIns="0" bIns="0" rtlCol="0" anchor="ctr">
            <a:normAutofit/>
          </a:bodyPr>
          <a:lstStyle/>
          <a:p>
            <a:pPr algn="ctr"/>
            <a:r>
              <a:rPr lang="zh-CN" altLang="en-US" sz="1600" b="1" dirty="0">
                <a:solidFill>
                  <a:schemeClr val="tx2"/>
                </a:solidFill>
                <a:latin typeface="微软雅黑" panose="020B0503020204020204" pitchFamily="34" charset="-122"/>
                <a:ea typeface="微软雅黑" panose="020B0503020204020204" pitchFamily="34" charset="-122"/>
              </a:rPr>
              <a:t>演讲人：吕博文</a:t>
            </a:r>
            <a:endParaRPr lang="zh-CN" altLang="en-US" sz="1600" b="1" dirty="0">
              <a:solidFill>
                <a:schemeClr val="tx2"/>
              </a:solidFill>
              <a:uFillTx/>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526082CE-462B-73A7-676B-8BE81545B397}"/>
              </a:ext>
            </a:extLst>
          </p:cNvPr>
          <p:cNvGrpSpPr/>
          <p:nvPr/>
        </p:nvGrpSpPr>
        <p:grpSpPr>
          <a:xfrm>
            <a:off x="10878016" y="445930"/>
            <a:ext cx="574141" cy="137948"/>
            <a:chOff x="10200595" y="613458"/>
            <a:chExt cx="722608" cy="173620"/>
          </a:xfrm>
        </p:grpSpPr>
        <p:sp>
          <p:nvSpPr>
            <p:cNvPr id="4" name="椭圆 3">
              <a:extLst>
                <a:ext uri="{FF2B5EF4-FFF2-40B4-BE49-F238E27FC236}">
                  <a16:creationId xmlns:a16="http://schemas.microsoft.com/office/drawing/2014/main" id="{CCFFF1F9-5536-D704-15AD-811422D8DD1B}"/>
                </a:ext>
              </a:extLst>
            </p:cNvPr>
            <p:cNvSpPr/>
            <p:nvPr/>
          </p:nvSpPr>
          <p:spPr>
            <a:xfrm>
              <a:off x="10475089" y="613458"/>
              <a:ext cx="173620" cy="17362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9B4FB856-27F5-7C3B-51F3-B4ABEE48EC7C}"/>
                </a:ext>
              </a:extLst>
            </p:cNvPr>
            <p:cNvSpPr/>
            <p:nvPr/>
          </p:nvSpPr>
          <p:spPr>
            <a:xfrm>
              <a:off x="10200595" y="613458"/>
              <a:ext cx="173620" cy="173620"/>
            </a:xfrm>
            <a:prstGeom prst="ellipse">
              <a:avLst/>
            </a:prstGeom>
            <a:solidFill>
              <a:schemeClr val="tx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CC310C23-BB67-AE1C-917C-19ECF65D1BC0}"/>
                </a:ext>
              </a:extLst>
            </p:cNvPr>
            <p:cNvSpPr/>
            <p:nvPr/>
          </p:nvSpPr>
          <p:spPr>
            <a:xfrm>
              <a:off x="10749583" y="613458"/>
              <a:ext cx="173620" cy="173620"/>
            </a:xfrm>
            <a:prstGeom prst="ellipse">
              <a:avLst/>
            </a:prstGeom>
            <a:solidFill>
              <a:schemeClr val="tx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Text4"/>
          <p:cNvSpPr txBox="1"/>
          <p:nvPr>
            <p:custDataLst>
              <p:tags r:id="rId5"/>
            </p:custDataLst>
          </p:nvPr>
        </p:nvSpPr>
        <p:spPr>
          <a:xfrm>
            <a:off x="508000" y="1042670"/>
            <a:ext cx="11177270" cy="2386330"/>
          </a:xfrm>
          <a:prstGeom prst="rect">
            <a:avLst/>
          </a:prstGeom>
          <a:noFill/>
        </p:spPr>
        <p:txBody>
          <a:bodyPr wrap="square" lIns="0" tIns="0" rIns="0" bIns="0" rtlCol="0" anchor="b" anchorCtr="0">
            <a:normAutofit/>
          </a:bodyPr>
          <a:lstStyle/>
          <a:p>
            <a:pPr algn="ctr" fontAlgn="ctr"/>
            <a:r>
              <a:rPr lang="zh-CN" altLang="en-US" sz="7200" b="1" dirty="0">
                <a:solidFill>
                  <a:schemeClr val="tx2"/>
                </a:solidFill>
                <a:latin typeface="微软雅黑" panose="020B0503020204020204" pitchFamily="34" charset="-122"/>
                <a:ea typeface="微软雅黑" panose="020B0503020204020204" pitchFamily="34" charset="-122"/>
              </a:rPr>
              <a:t>北斗卫星导航系统：全球覆盖与应用</a:t>
            </a:r>
          </a:p>
        </p:txBody>
      </p:sp>
      <p:sp>
        <p:nvSpPr>
          <p:cNvPr id="3" name="文本框 2" hidden="1">
            <a:extLst>
              <a:ext uri="{FF2B5EF4-FFF2-40B4-BE49-F238E27FC236}">
                <a16:creationId xmlns:a16="http://schemas.microsoft.com/office/drawing/2014/main" id="{945D3693-7C24-613F-65C1-4AA48A050F86}"/>
              </a:ext>
            </a:extLst>
          </p:cNvPr>
          <p:cNvSpPr txBox="1"/>
          <p:nvPr>
            <p:custDataLst>
              <p:tags r:id="rId6"/>
            </p:custDataLst>
          </p:nvPr>
        </p:nvSpPr>
        <p:spPr>
          <a:xfrm>
            <a:off x="1235529" y="7864840"/>
            <a:ext cx="1591918" cy="752840"/>
          </a:xfrm>
          <a:prstGeom prst="rect">
            <a:avLst/>
          </a:prstGeom>
          <a:noFill/>
        </p:spPr>
        <p:txBody>
          <a:bodyPr wrap="square" rtlCol="0">
            <a:normAutofit fontScale="95000"/>
          </a:bodyPr>
          <a:lstStyle/>
          <a:p>
            <a:pPr algn="ctr"/>
            <a:r>
              <a:rPr lang="zh-CN" altLang="en-US" sz="3000" b="1" dirty="0">
                <a:solidFill>
                  <a:schemeClr val="accent1"/>
                </a:solidFill>
                <a:latin typeface="微软雅黑" panose="020B0503020204020204" pitchFamily="34" charset="-122"/>
                <a:ea typeface="微软雅黑" panose="020B0503020204020204" pitchFamily="34" charset="-122"/>
              </a:rPr>
              <a:t>目录</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strVal val="#ppt_w*0.00"/>
                                          </p:val>
                                        </p:tav>
                                        <p:tav tm="100000">
                                          <p:val>
                                            <p:strVal val="#ppt_w*1.09"/>
                                          </p:val>
                                        </p:tav>
                                      </p:tavLst>
                                    </p:anim>
                                    <p:anim calcmode="lin" valueType="num">
                                      <p:cBhvr>
                                        <p:cTn id="8" dur="500" fill="hold"/>
                                        <p:tgtEl>
                                          <p:spTgt spid="15"/>
                                        </p:tgtEl>
                                        <p:attrNameLst>
                                          <p:attrName>ppt_h</p:attrName>
                                        </p:attrNameLst>
                                      </p:cBhvr>
                                      <p:tavLst>
                                        <p:tav tm="0">
                                          <p:val>
                                            <p:strVal val="#ppt_h*0.00"/>
                                          </p:val>
                                        </p:tav>
                                        <p:tav tm="100000">
                                          <p:val>
                                            <p:strVal val="#ppt_h*1.09"/>
                                          </p:val>
                                        </p:tav>
                                      </p:tavLst>
                                    </p:anim>
                                    <p:animEffect transition="in" filter="fade">
                                      <p:cBhvr>
                                        <p:cTn id="9" dur="500"/>
                                        <p:tgtEl>
                                          <p:spTgt spid="15"/>
                                        </p:tgtEl>
                                      </p:cBhvr>
                                    </p:animEffect>
                                    <p:anim to="" calcmode="lin" valueType="num">
                                      <p:cBhvr>
                                        <p:cTn id="10" dur="500" fill="hold">
                                          <p:stCondLst>
                                            <p:cond delay="0"/>
                                          </p:stCondLst>
                                        </p:cTn>
                                        <p:tgtEl>
                                          <p:spTgt spid="15"/>
                                        </p:tgtEl>
                                        <p:attrNameLst>
                                          <p:attrName>ppt_x</p:attrName>
                                        </p:attrNameLst>
                                      </p:cBhvr>
                                      <p:tavLst>
                                        <p:tav tm="0">
                                          <p:val>
                                            <p:strVal val="#ppt_x"/>
                                          </p:val>
                                        </p:tav>
                                        <p:tav tm="100000">
                                          <p:val>
                                            <p:strVal val="0.5"/>
                                          </p:val>
                                        </p:tav>
                                      </p:tavLst>
                                    </p:anim>
                                    <p:anim to="" calcmode="lin" valueType="num">
                                      <p:cBhvr>
                                        <p:cTn id="11" dur="500" fill="hold">
                                          <p:stCondLst>
                                            <p:cond delay="0"/>
                                          </p:stCondLst>
                                        </p:cTn>
                                        <p:tgtEl>
                                          <p:spTgt spid="15"/>
                                        </p:tgtEl>
                                        <p:attrNameLst>
                                          <p:attrName>ppt_y</p:attrName>
                                        </p:attrNameLst>
                                      </p:cBhvr>
                                      <p:tavLst>
                                        <p:tav tm="0">
                                          <p:val>
                                            <p:strVal val="#ppt_y"/>
                                          </p:val>
                                        </p:tav>
                                        <p:tav tm="100000">
                                          <p:val>
                                            <p:str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strVal val="ppt_w"/>
                                          </p:val>
                                        </p:tav>
                                        <p:tav tm="100000">
                                          <p:val>
                                            <p:strVal val="#ppt_w"/>
                                          </p:val>
                                        </p:tav>
                                      </p:tavLst>
                                    </p:anim>
                                    <p:anim calcmode="lin" valueType="num">
                                      <p:cBhvr>
                                        <p:cTn id="17" dur="500" fill="hold"/>
                                        <p:tgtEl>
                                          <p:spTgt spid="15"/>
                                        </p:tgtEl>
                                        <p:attrNameLst>
                                          <p:attrName>ppt_h</p:attrName>
                                        </p:attrNameLst>
                                      </p:cBhvr>
                                      <p:tavLst>
                                        <p:tav tm="0">
                                          <p:val>
                                            <p:strVal val="ppt_h"/>
                                          </p:val>
                                        </p:tav>
                                        <p:tav tm="100000">
                                          <p:val>
                                            <p:strVal val="#ppt_h"/>
                                          </p:val>
                                        </p:tav>
                                      </p:tavLst>
                                    </p:anim>
                                    <p:anim to="" calcmode="lin" valueType="num">
                                      <p:cBhvr>
                                        <p:cTn id="18" dur="500" fill="hold">
                                          <p:stCondLst>
                                            <p:cond delay="0"/>
                                          </p:stCondLst>
                                        </p:cTn>
                                        <p:tgtEl>
                                          <p:spTgt spid="15"/>
                                        </p:tgtEl>
                                        <p:attrNameLst>
                                          <p:attrName>ppt_x</p:attrName>
                                        </p:attrNameLst>
                                      </p:cBhvr>
                                      <p:tavLst>
                                        <p:tav tm="0">
                                          <p:val>
                                            <p:strVal val="ppt_x"/>
                                          </p:val>
                                        </p:tav>
                                        <p:tav tm="100000">
                                          <p:val>
                                            <p:strVal val="#ppt_x"/>
                                          </p:val>
                                        </p:tav>
                                      </p:tavLst>
                                    </p:anim>
                                    <p:anim to="" calcmode="lin" valueType="num">
                                      <p:cBhvr>
                                        <p:cTn id="19" dur="500" fill="hold">
                                          <p:stCondLst>
                                            <p:cond delay="0"/>
                                          </p:stCondLst>
                                        </p:cTn>
                                        <p:tgtEl>
                                          <p:spTgt spid="15"/>
                                        </p:tgtEl>
                                        <p:attrNameLst>
                                          <p:attrName>ppt_y</p:attrName>
                                        </p:attrNameLst>
                                      </p:cBhvr>
                                      <p:tavLst>
                                        <p:tav tm="0">
                                          <p:val>
                                            <p:strVal val="ppt_y"/>
                                          </p:val>
                                        </p:tav>
                                        <p:tav tm="100000">
                                          <p:val>
                                            <p:strVal val="#ppt_y"/>
                                          </p:val>
                                        </p:tav>
                                      </p:tavLst>
                                    </p:anim>
                                  </p:childTnLst>
                                </p:cTn>
                              </p:par>
                              <p:par>
                                <p:cTn id="20" presetID="23" presetClass="entr" presetSubtype="28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strVal val="4/3*#ppt_w"/>
                                          </p:val>
                                        </p:tav>
                                        <p:tav tm="100000">
                                          <p:val>
                                            <p:strVal val="#ppt_w"/>
                                          </p:val>
                                        </p:tav>
                                      </p:tavLst>
                                    </p:anim>
                                    <p:anim calcmode="lin" valueType="num">
                                      <p:cBhvr>
                                        <p:cTn id="23" dur="500" fill="hold"/>
                                        <p:tgtEl>
                                          <p:spTgt spid="9"/>
                                        </p:tgtEl>
                                        <p:attrNameLst>
                                          <p:attrName>ppt_h</p:attrName>
                                        </p:attrNameLst>
                                      </p:cBhvr>
                                      <p:tavLst>
                                        <p:tav tm="0">
                                          <p:val>
                                            <p:strVal val="4/3*#ppt_h"/>
                                          </p:val>
                                        </p:tav>
                                        <p:tav tm="100000">
                                          <p:val>
                                            <p:strVal val="#ppt_h"/>
                                          </p:val>
                                        </p:tav>
                                      </p:tavLst>
                                    </p:anim>
                                  </p:childTnLst>
                                </p:cTn>
                              </p:par>
                              <p:par>
                                <p:cTn id="24" presetID="23" presetClass="entr" presetSubtype="288"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strVal val="4/3*#ppt_w"/>
                                          </p:val>
                                        </p:tav>
                                        <p:tav tm="100000">
                                          <p:val>
                                            <p:strVal val="#ppt_w"/>
                                          </p:val>
                                        </p:tav>
                                      </p:tavLst>
                                    </p:anim>
                                    <p:anim calcmode="lin" valueType="num">
                                      <p:cBhvr>
                                        <p:cTn id="27" dur="500" fill="hold"/>
                                        <p:tgtEl>
                                          <p:spTgt spid="5"/>
                                        </p:tgtEl>
                                        <p:attrNameLst>
                                          <p:attrName>ppt_h</p:attrName>
                                        </p:attrNameLst>
                                      </p:cBhvr>
                                      <p:tavLst>
                                        <p:tav tm="0">
                                          <p:val>
                                            <p:strVal val="4/3*#ppt_h"/>
                                          </p:val>
                                        </p:tav>
                                        <p:tav tm="100000">
                                          <p:val>
                                            <p:strVal val="#ppt_h"/>
                                          </p:val>
                                        </p:tav>
                                      </p:tavLst>
                                    </p:anim>
                                  </p:childTnLst>
                                </p:cTn>
                              </p:par>
                              <p:par>
                                <p:cTn id="28" presetID="23" presetClass="entr" presetSubtype="288"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p:cTn id="30" dur="500" fill="hold"/>
                                        <p:tgtEl>
                                          <p:spTgt spid="17"/>
                                        </p:tgtEl>
                                        <p:attrNameLst>
                                          <p:attrName>ppt_w</p:attrName>
                                        </p:attrNameLst>
                                      </p:cBhvr>
                                      <p:tavLst>
                                        <p:tav tm="0">
                                          <p:val>
                                            <p:strVal val="4/3*#ppt_w"/>
                                          </p:val>
                                        </p:tav>
                                        <p:tav tm="100000">
                                          <p:val>
                                            <p:strVal val="#ppt_w"/>
                                          </p:val>
                                        </p:tav>
                                      </p:tavLst>
                                    </p:anim>
                                    <p:anim calcmode="lin" valueType="num">
                                      <p:cBhvr>
                                        <p:cTn id="31" dur="500" fill="hold"/>
                                        <p:tgtEl>
                                          <p:spTgt spid="17"/>
                                        </p:tgtEl>
                                        <p:attrNameLst>
                                          <p:attrName>ppt_h</p:attrName>
                                        </p:attrNameLst>
                                      </p:cBhvr>
                                      <p:tavLst>
                                        <p:tav tm="0">
                                          <p:val>
                                            <p:strVal val="4/3*#ppt_h"/>
                                          </p:val>
                                        </p:tav>
                                        <p:tav tm="100000">
                                          <p:val>
                                            <p:strVal val="#ppt_h"/>
                                          </p:val>
                                        </p:tav>
                                      </p:tavLst>
                                    </p:anim>
                                  </p:childTnLst>
                                </p:cTn>
                              </p:par>
                              <p:par>
                                <p:cTn id="32" presetID="23" presetClass="entr" presetSubtype="288"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strVal val="4/3*#ppt_w"/>
                                          </p:val>
                                        </p:tav>
                                        <p:tav tm="100000">
                                          <p:val>
                                            <p:strVal val="#ppt_w"/>
                                          </p:val>
                                        </p:tav>
                                      </p:tavLst>
                                    </p:anim>
                                    <p:anim calcmode="lin" valueType="num">
                                      <p:cBhvr>
                                        <p:cTn id="35" dur="500" fill="hold"/>
                                        <p:tgtEl>
                                          <p:spTgt spid="19"/>
                                        </p:tgtEl>
                                        <p:attrNameLst>
                                          <p:attrName>ppt_h</p:attrName>
                                        </p:attrNameLst>
                                      </p:cBhvr>
                                      <p:tavLst>
                                        <p:tav tm="0">
                                          <p:val>
                                            <p:strVal val="4/3*#ppt_h"/>
                                          </p:val>
                                        </p:tav>
                                        <p:tav tm="100000">
                                          <p:val>
                                            <p:strVal val="#ppt_h"/>
                                          </p:val>
                                        </p:tav>
                                      </p:tavLst>
                                    </p:anim>
                                  </p:childTnLst>
                                </p:cTn>
                              </p:par>
                              <p:par>
                                <p:cTn id="36" presetID="0" presetClass="entr" presetSubtype="0" fill="hold" nodeType="withEffect">
                                  <p:stCondLst>
                                    <p:cond delay="0"/>
                                  </p:stCondLst>
                                  <p:childTnLst>
                                    <p:set>
                                      <p:cBhvr>
                                        <p:cTn id="37" dur="1" fill="hold">
                                          <p:stCondLst>
                                            <p:cond delay="0"/>
                                          </p:stCondLst>
                                        </p:cTn>
                                        <p:tgtEl>
                                          <p:spTgt spid="2"/>
                                        </p:tgtEl>
                                        <p:attrNameLst>
                                          <p:attrName>style.visibility</p:attrName>
                                        </p:attrNameLst>
                                      </p:cBhvr>
                                      <p:to>
                                        <p:strVal val="visible"/>
                                      </p:to>
                                    </p:set>
                                    <p:anim to="" calcmode="lin" valueType="num">
                                      <p:cBhvr>
                                        <p:cTn id="38" dur="500" fill="hold">
                                          <p:stCondLst>
                                            <p:cond delay="0"/>
                                          </p:stCondLst>
                                        </p:cTn>
                                        <p:tgtEl>
                                          <p:spTgt spid="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9" dur="500" fill="hold">
                                          <p:stCondLst>
                                            <p:cond delay="0"/>
                                          </p:stCondLst>
                                        </p:cTn>
                                        <p:tgtEl>
                                          <p:spTgt spid="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40" dur="500" fill="hold">
                                          <p:stCondLst>
                                            <p:cond delay="0"/>
                                          </p:stCondLst>
                                        </p:cTn>
                                        <p:tgtEl>
                                          <p:spTgt spid="2"/>
                                        </p:tgtEl>
                                        <p:attrNameLst>
                                          <p:attrName>style.opacity</p:attrName>
                                        </p:attrNameLst>
                                      </p:cBhvr>
                                      <p:tavLst>
                                        <p:tav tm="0">
                                          <p:val>
                                            <p:strVal val="0"/>
                                          </p:val>
                                        </p:tav>
                                        <p:tav tm="100000">
                                          <p:val>
                                            <p:strVal val="1"/>
                                          </p:val>
                                        </p:tav>
                                      </p:tavLst>
                                    </p:anim>
                                    <p:anim to="" calcmode="lin" valueType="num">
                                      <p:cBhvr>
                                        <p:cTn id="41"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42" dur="500" fill="hold">
                                          <p:stCondLst>
                                            <p:cond delay="0"/>
                                          </p:stCondLst>
                                        </p:cTn>
                                        <p:tgtEl>
                                          <p:spTgt spid="2"/>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p:bldP spid="19" grpId="0"/>
      <p:bldP spid="15" grpId="0"/>
      <p:bldP spid="15" grpId="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ext1">
            <a:extLst>
              <a:ext uri="{FF2B5EF4-FFF2-40B4-BE49-F238E27FC236}">
                <a16:creationId xmlns:a16="http://schemas.microsoft.com/office/drawing/2014/main" id="{2D47A0D2-7C0A-B548-EBF4-5B5F4A7976F0}"/>
              </a:ext>
            </a:extLst>
          </p:cNvPr>
          <p:cNvSpPr txBox="1"/>
          <p:nvPr>
            <p:custDataLst>
              <p:tags r:id="rId2"/>
            </p:custDataLst>
          </p:nvPr>
        </p:nvSpPr>
        <p:spPr>
          <a:xfrm>
            <a:off x="1023037" y="-467118"/>
            <a:ext cx="7590646" cy="1295771"/>
          </a:xfrm>
          <a:prstGeom prst="rect">
            <a:avLst/>
          </a:prstGeom>
          <a:noFill/>
        </p:spPr>
        <p:txBody>
          <a:bodyPr wrap="square" rtlCol="0" anchor="b"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增强系统</a:t>
            </a:r>
            <a:endPar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pic>
        <p:nvPicPr>
          <p:cNvPr id="7" name="Shape2">
            <a:extLst>
              <a:ext uri="{FF2B5EF4-FFF2-40B4-BE49-F238E27FC236}">
                <a16:creationId xmlns:a16="http://schemas.microsoft.com/office/drawing/2014/main" id="{7DB4A34C-9E63-99F7-C7AF-2551A3049429}"/>
              </a:ext>
            </a:extLst>
          </p:cNvPr>
          <p:cNvPicPr>
            <a:picLocks/>
          </p:cNvPicPr>
          <p:nvPr>
            <p:custDataLst>
              <p:tags r:id="rId3"/>
            </p:custDataLst>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5761" y="243437"/>
            <a:ext cx="585216" cy="585216"/>
          </a:xfrm>
          <a:prstGeom prst="rect">
            <a:avLst/>
          </a:prstGeom>
        </p:spPr>
      </p:pic>
      <p:sp>
        <p:nvSpPr>
          <p:cNvPr id="8" name="Text17" hidden="1">
            <a:extLst>
              <a:ext uri="{FF2B5EF4-FFF2-40B4-BE49-F238E27FC236}">
                <a16:creationId xmlns:a16="http://schemas.microsoft.com/office/drawing/2014/main" id="{D8A71D52-BA8E-811E-2FC6-6F9DCD27F81E}"/>
              </a:ext>
            </a:extLst>
          </p:cNvPr>
          <p:cNvSpPr txBox="1"/>
          <p:nvPr>
            <p:custDataLst>
              <p:tags r:id="rId4"/>
            </p:custDataLst>
          </p:nvPr>
        </p:nvSpPr>
        <p:spPr>
          <a:xfrm>
            <a:off x="691724" y="7832348"/>
            <a:ext cx="11496384" cy="720348"/>
          </a:xfrm>
          <a:prstGeom prst="rect">
            <a:avLst/>
          </a:prstGeom>
          <a:noFill/>
        </p:spPr>
        <p:txBody>
          <a:bodyPr wrap="square" rtlCol="0" anchor="ctr" anchorCtr="0">
            <a:no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55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全球覆盖与区域增强</a:t>
            </a:r>
            <a:endParaRPr lang="zh-CN" altLang="en-US" sz="55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10" name="文本框 9">
            <a:extLst>
              <a:ext uri="{FF2B5EF4-FFF2-40B4-BE49-F238E27FC236}">
                <a16:creationId xmlns:a16="http://schemas.microsoft.com/office/drawing/2014/main" id="{CFD40831-E2DF-3459-73C7-096437BEECDF}"/>
              </a:ext>
            </a:extLst>
          </p:cNvPr>
          <p:cNvSpPr txBox="1"/>
          <p:nvPr/>
        </p:nvSpPr>
        <p:spPr>
          <a:xfrm>
            <a:off x="1822222" y="1290420"/>
            <a:ext cx="2152650"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地基增强系统</a:t>
            </a:r>
          </a:p>
        </p:txBody>
      </p:sp>
      <p:sp>
        <p:nvSpPr>
          <p:cNvPr id="4" name="Text7">
            <a:extLst>
              <a:ext uri="{FF2B5EF4-FFF2-40B4-BE49-F238E27FC236}">
                <a16:creationId xmlns:a16="http://schemas.microsoft.com/office/drawing/2014/main" id="{C26B0739-E5CE-EDD1-C790-9C79EB510E46}"/>
              </a:ext>
            </a:extLst>
          </p:cNvPr>
          <p:cNvSpPr/>
          <p:nvPr>
            <p:custDataLst>
              <p:tags r:id="rId5"/>
            </p:custDataLst>
          </p:nvPr>
        </p:nvSpPr>
        <p:spPr>
          <a:xfrm>
            <a:off x="684697" y="1226372"/>
            <a:ext cx="676679" cy="5852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latin typeface="微软雅黑" panose="020B0503020204020204" pitchFamily="34" charset="-122"/>
                <a:ea typeface="微软雅黑" panose="020B0503020204020204" pitchFamily="34" charset="-122"/>
                <a:cs typeface="+mn-ea"/>
                <a:sym typeface="Arial" panose="020B0604020202020204" pitchFamily="34" charset="0"/>
              </a:rPr>
              <a:t>01</a:t>
            </a:r>
          </a:p>
        </p:txBody>
      </p:sp>
      <p:sp>
        <p:nvSpPr>
          <p:cNvPr id="9" name="Text4">
            <a:extLst>
              <a:ext uri="{FF2B5EF4-FFF2-40B4-BE49-F238E27FC236}">
                <a16:creationId xmlns:a16="http://schemas.microsoft.com/office/drawing/2014/main" id="{3659A351-74C0-EAD0-80AB-865AF15D32B5}"/>
              </a:ext>
            </a:extLst>
          </p:cNvPr>
          <p:cNvSpPr/>
          <p:nvPr>
            <p:custDataLst>
              <p:tags r:id="rId6"/>
            </p:custDataLst>
          </p:nvPr>
        </p:nvSpPr>
        <p:spPr>
          <a:xfrm>
            <a:off x="684697" y="2122873"/>
            <a:ext cx="4302164" cy="3849910"/>
          </a:xfrm>
          <a:prstGeom prst="roundRect">
            <a:avLst>
              <a:gd name="adj" fmla="val 5818"/>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r>
              <a:rPr lang="zh-CN" altLang="en-US" sz="2000" b="0" i="0" dirty="0">
                <a:solidFill>
                  <a:srgbClr val="0D0D0D"/>
                </a:solidFill>
                <a:effectLst/>
                <a:latin typeface="Söhne"/>
              </a:rPr>
              <a:t>地基增强系统（</a:t>
            </a:r>
            <a:r>
              <a:rPr lang="en-US" altLang="zh-CN" sz="2000" b="0" i="0" dirty="0">
                <a:solidFill>
                  <a:srgbClr val="0D0D0D"/>
                </a:solidFill>
                <a:effectLst/>
                <a:latin typeface="Söhne"/>
              </a:rPr>
              <a:t>GBAS</a:t>
            </a:r>
            <a:r>
              <a:rPr lang="zh-CN" altLang="en-US" sz="2000" b="0" i="0" dirty="0">
                <a:solidFill>
                  <a:srgbClr val="0D0D0D"/>
                </a:solidFill>
                <a:effectLst/>
                <a:latin typeface="Söhne"/>
              </a:rPr>
              <a:t>，</a:t>
            </a:r>
            <a:r>
              <a:rPr lang="en-US" altLang="zh-CN" sz="2000" b="0" i="0" dirty="0">
                <a:solidFill>
                  <a:srgbClr val="0D0D0D"/>
                </a:solidFill>
                <a:effectLst/>
                <a:latin typeface="Söhne"/>
              </a:rPr>
              <a:t>Ground-Based Augmentation System</a:t>
            </a:r>
            <a:r>
              <a:rPr lang="zh-CN" altLang="en-US" sz="2000" b="0" i="0" dirty="0">
                <a:solidFill>
                  <a:srgbClr val="0D0D0D"/>
                </a:solidFill>
                <a:effectLst/>
                <a:latin typeface="Söhne"/>
              </a:rPr>
              <a:t>）是一种位于地面段的增强系统，主要用于提供对卫星导航系统信号进行增强、校准和监控的服务。</a:t>
            </a:r>
            <a:endParaRPr lang="en-US" altLang="zh-CN" sz="2000" b="0" i="0" dirty="0">
              <a:solidFill>
                <a:srgbClr val="0D0D0D"/>
              </a:solidFill>
              <a:effectLst/>
              <a:latin typeface="Söhne"/>
            </a:endParaRPr>
          </a:p>
          <a:p>
            <a:r>
              <a:rPr lang="zh-CN" altLang="en-US" sz="2000" b="0" i="0" dirty="0">
                <a:solidFill>
                  <a:srgbClr val="333333"/>
                </a:solidFill>
                <a:effectLst/>
                <a:latin typeface="Helvetica Neue"/>
              </a:rPr>
              <a:t>利用北斗</a:t>
            </a:r>
            <a:r>
              <a:rPr lang="en-US" altLang="zh-CN" sz="2000" b="0" i="0" dirty="0">
                <a:solidFill>
                  <a:srgbClr val="333333"/>
                </a:solidFill>
                <a:effectLst/>
                <a:latin typeface="Helvetica Neue"/>
              </a:rPr>
              <a:t>/GNSS</a:t>
            </a:r>
            <a:r>
              <a:rPr lang="zh-CN" altLang="en-US" sz="2000" b="0" i="0" dirty="0">
                <a:solidFill>
                  <a:srgbClr val="333333"/>
                </a:solidFill>
                <a:effectLst/>
                <a:latin typeface="Helvetica Neue"/>
              </a:rPr>
              <a:t>高精度接收机，通过地面基准站网，利用卫星、移动通信、数字广播等播发手段，在服务区域内提供</a:t>
            </a:r>
            <a:r>
              <a:rPr lang="en-US" altLang="zh-CN" sz="2000" b="0" i="0" dirty="0">
                <a:solidFill>
                  <a:srgbClr val="333333"/>
                </a:solidFill>
                <a:effectLst/>
                <a:latin typeface="Helvetica Neue"/>
              </a:rPr>
              <a:t>1-2</a:t>
            </a:r>
            <a:r>
              <a:rPr lang="zh-CN" altLang="en-US" sz="2000" b="0" i="0" dirty="0">
                <a:solidFill>
                  <a:srgbClr val="333333"/>
                </a:solidFill>
                <a:effectLst/>
                <a:latin typeface="Helvetica Neue"/>
              </a:rPr>
              <a:t>米、分米级和厘米级实时高精度导航定位服务。</a:t>
            </a:r>
            <a:endParaRPr lang="en-US" altLang="zh-CN" sz="2000" b="0" i="0" dirty="0">
              <a:solidFill>
                <a:srgbClr val="0D0D0D"/>
              </a:solidFill>
              <a:effectLst/>
              <a:latin typeface="Söhne"/>
            </a:endParaRPr>
          </a:p>
          <a:p>
            <a:endParaRPr lang="en-US" altLang="zh-CN" sz="2000" b="0" i="0" dirty="0">
              <a:solidFill>
                <a:srgbClr val="0D0D0D"/>
              </a:solidFill>
              <a:effectLst/>
              <a:latin typeface="Söhne"/>
            </a:endParaRPr>
          </a:p>
          <a:p>
            <a:endParaRPr lang="zh-CN" altLang="en-US" sz="2000" dirty="0"/>
          </a:p>
        </p:txBody>
      </p:sp>
      <p:pic>
        <p:nvPicPr>
          <p:cNvPr id="12" name="图片 11">
            <a:extLst>
              <a:ext uri="{FF2B5EF4-FFF2-40B4-BE49-F238E27FC236}">
                <a16:creationId xmlns:a16="http://schemas.microsoft.com/office/drawing/2014/main" id="{6874BB62-E56F-EA4A-6809-B220DDD6B29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71875" y="2001466"/>
            <a:ext cx="6883616" cy="3971317"/>
          </a:xfrm>
          <a:prstGeom prst="rect">
            <a:avLst/>
          </a:prstGeom>
          <a:ln>
            <a:noFill/>
          </a:ln>
          <a:effectLst>
            <a:softEdge rad="112500"/>
          </a:effectLst>
        </p:spPr>
      </p:pic>
    </p:spTree>
    <p:custDataLst>
      <p:tags r:id="rId1"/>
    </p:custDataLst>
    <p:extLst>
      <p:ext uri="{BB962C8B-B14F-4D97-AF65-F5344CB8AC3E}">
        <p14:creationId xmlns:p14="http://schemas.microsoft.com/office/powerpoint/2010/main" val="68729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strVal val="4/3*#ppt_w"/>
                                          </p:val>
                                        </p:tav>
                                        <p:tav tm="100000">
                                          <p:val>
                                            <p:strVal val="#ppt_w"/>
                                          </p:val>
                                        </p:tav>
                                      </p:tavLst>
                                    </p:anim>
                                    <p:anim calcmode="lin" valueType="num">
                                      <p:cBhvr>
                                        <p:cTn id="12" dur="500" fill="hold"/>
                                        <p:tgtEl>
                                          <p:spTgt spid="4"/>
                                        </p:tgtEl>
                                        <p:attrNameLst>
                                          <p:attrName>ppt_h</p:attrName>
                                        </p:attrNameLst>
                                      </p:cBhvr>
                                      <p:tavLst>
                                        <p:tav tm="0">
                                          <p:val>
                                            <p:strVal val="4/3*#ppt_h"/>
                                          </p:val>
                                        </p:tav>
                                        <p:tav tm="100000">
                                          <p:val>
                                            <p:strVal val="#ppt_h"/>
                                          </p:val>
                                        </p:tav>
                                      </p:tavLst>
                                    </p:anim>
                                    <p:anim to="" calcmode="lin" valueType="num">
                                      <p:cBhvr>
                                        <p:cTn id="13" dur="500" fill="hold">
                                          <p:stCondLst>
                                            <p:cond delay="0"/>
                                          </p:stCondLst>
                                        </p:cTn>
                                        <p:tgtEl>
                                          <p:spTgt spid="4"/>
                                        </p:tgtEl>
                                        <p:attrNameLst>
                                          <p:attrName>ppt_x</p:attrName>
                                        </p:attrNameLst>
                                      </p:cBhvr>
                                      <p:tavLst>
                                        <p:tav tm="0">
                                          <p:val>
                                            <p:strVal val="#ppt_x+0.22981535"/>
                                          </p:val>
                                        </p:tav>
                                        <p:tav tm="100000">
                                          <p:val>
                                            <p:strVal val="#ppt_x+0.22981535"/>
                                          </p:val>
                                        </p:tav>
                                      </p:tavLst>
                                    </p:anim>
                                    <p:anim to="" calcmode="lin" valueType="num">
                                      <p:cBhvr>
                                        <p:cTn id="14" dur="500" fill="hold">
                                          <p:stCondLst>
                                            <p:cond delay="0"/>
                                          </p:stCondLst>
                                        </p:cTn>
                                        <p:tgtEl>
                                          <p:spTgt spid="4"/>
                                        </p:tgtEl>
                                        <p:attrNameLst>
                                          <p:attrName>ppt_y</p:attrName>
                                        </p:attrNameLst>
                                      </p:cBhvr>
                                      <p:tavLst>
                                        <p:tav tm="0">
                                          <p:val>
                                            <p:strVal val="#ppt_y+0.0023774323"/>
                                          </p:val>
                                        </p:tav>
                                        <p:tav tm="100000">
                                          <p:val>
                                            <p:strVal val="#ppt_y+0.0023774323"/>
                                          </p:val>
                                        </p:tav>
                                      </p:tavLst>
                                    </p:anim>
                                  </p:childTnLst>
                                </p:cTn>
                              </p:par>
                              <p:par>
                                <p:cTn id="15" presetID="35" presetClass="path" presetSubtype="0" accel="50000" decel="50000" fill="hold" grpId="1" nodeType="withEffect">
                                  <p:stCondLst>
                                    <p:cond delay="0"/>
                                  </p:stCondLst>
                                  <p:childTnLst>
                                    <p:anim to="" calcmode="lin" valueType="num">
                                      <p:cBhvr>
                                        <p:cTn id="16" dur="500" fill="hold">
                                          <p:stCondLst>
                                            <p:cond delay="0"/>
                                          </p:stCondLst>
                                        </p:cTn>
                                        <p:tgtEl>
                                          <p:spTgt spid="4"/>
                                        </p:tgtEl>
                                        <p:attrNameLst>
                                          <p:attrName>ppt_x</p:attrName>
                                        </p:attrNameLst>
                                      </p:cBhvr>
                                      <p:tavLst>
                                        <p:tav tm="0">
                                          <p:val>
                                            <p:strVal val="ppt_x"/>
                                          </p:val>
                                        </p:tav>
                                        <p:tav tm="100000">
                                          <p:val>
                                            <p:strVal val="#ppt_x+0.10734673"/>
                                          </p:val>
                                        </p:tav>
                                      </p:tavLst>
                                    </p:anim>
                                    <p:anim to="" calcmode="lin" valueType="num">
                                      <p:cBhvr>
                                        <p:cTn id="17" dur="500" fill="hold">
                                          <p:stCondLst>
                                            <p:cond delay="0"/>
                                          </p:stCondLst>
                                        </p:cTn>
                                        <p:tgtEl>
                                          <p:spTgt spid="4"/>
                                        </p:tgtEl>
                                        <p:attrNameLst>
                                          <p:attrName>ppt_y</p:attrName>
                                        </p:attrNameLst>
                                      </p:cBhvr>
                                      <p:tavLst>
                                        <p:tav tm="0">
                                          <p:val>
                                            <p:strVal val="ppt_y"/>
                                          </p:val>
                                        </p:tav>
                                        <p:tav tm="100000">
                                          <p:val>
                                            <p:strVal val="#ppt_y+0"/>
                                          </p:val>
                                        </p:tav>
                                      </p:tavLst>
                                    </p:anim>
                                    <p:anim to="" calcmode="lin" valueType="num">
                                      <p:cBhvr>
                                        <p:cTn id="18" dur="500" fill="hold">
                                          <p:stCondLst>
                                            <p:cond delay="0"/>
                                          </p:stCondLst>
                                        </p:cTn>
                                        <p:tgtEl>
                                          <p:spTgt spid="4"/>
                                        </p:tgtEl>
                                        <p:attrNameLst>
                                          <p:attrName>ppt_w</p:attrName>
                                        </p:attrNameLst>
                                      </p:cBhvr>
                                      <p:tavLst>
                                        <p:tav tm="0">
                                          <p:val>
                                            <p:strVal val="ppt_w"/>
                                          </p:val>
                                        </p:tav>
                                        <p:tav tm="100000">
                                          <p:val>
                                            <p:strVal val="#ppt_w"/>
                                          </p:val>
                                        </p:tav>
                                      </p:tavLst>
                                    </p:anim>
                                    <p:anim to="" calcmode="lin" valueType="num">
                                      <p:cBhvr>
                                        <p:cTn id="19" dur="500" fill="hold">
                                          <p:stCondLst>
                                            <p:cond delay="0"/>
                                          </p:stCondLst>
                                        </p:cTn>
                                        <p:tgtEl>
                                          <p:spTgt spid="4"/>
                                        </p:tgtEl>
                                        <p:attrNameLst>
                                          <p:attrName>ppt_h</p:attrName>
                                        </p:attrNameLst>
                                      </p:cBhvr>
                                      <p:tavLst>
                                        <p:tav tm="0">
                                          <p:val>
                                            <p:strVal val="ppt_h"/>
                                          </p:val>
                                        </p:tav>
                                        <p:tav tm="100000">
                                          <p:val>
                                            <p:strVal val="#ppt_h"/>
                                          </p:val>
                                        </p:tav>
                                      </p:tavLst>
                                    </p:anim>
                                  </p:childTnLst>
                                </p:cTn>
                              </p:par>
                              <p:par>
                                <p:cTn id="20" presetID="35" presetClass="path" presetSubtype="0" accel="50000" decel="50000" fill="hold" grpId="2" nodeType="withEffect">
                                  <p:stCondLst>
                                    <p:cond delay="0"/>
                                  </p:stCondLst>
                                  <p:childTnLst>
                                    <p:anim to="" calcmode="lin" valueType="num">
                                      <p:cBhvr>
                                        <p:cTn id="21" dur="500" fill="hold">
                                          <p:stCondLst>
                                            <p:cond delay="0"/>
                                          </p:stCondLst>
                                        </p:cTn>
                                        <p:tgtEl>
                                          <p:spTgt spid="4"/>
                                        </p:tgtEl>
                                        <p:attrNameLst>
                                          <p:attrName>ppt_x</p:attrName>
                                        </p:attrNameLst>
                                      </p:cBhvr>
                                      <p:tavLst>
                                        <p:tav tm="0">
                                          <p:val>
                                            <p:strVal val="ppt_x"/>
                                          </p:val>
                                        </p:tav>
                                        <p:tav tm="100000">
                                          <p:val>
                                            <p:strVal val="#ppt_x+0"/>
                                          </p:val>
                                        </p:tav>
                                      </p:tavLst>
                                    </p:anim>
                                    <p:anim to="" calcmode="lin" valueType="num">
                                      <p:cBhvr>
                                        <p:cTn id="22" dur="500" fill="hold">
                                          <p:stCondLst>
                                            <p:cond delay="0"/>
                                          </p:stCondLst>
                                        </p:cTn>
                                        <p:tgtEl>
                                          <p:spTgt spid="4"/>
                                        </p:tgtEl>
                                        <p:attrNameLst>
                                          <p:attrName>ppt_y</p:attrName>
                                        </p:attrNameLst>
                                      </p:cBhvr>
                                      <p:tavLst>
                                        <p:tav tm="0">
                                          <p:val>
                                            <p:strVal val="ppt_y"/>
                                          </p:val>
                                        </p:tav>
                                        <p:tav tm="100000">
                                          <p:val>
                                            <p:strVal val="#ppt_y+0"/>
                                          </p:val>
                                        </p:tav>
                                      </p:tavLst>
                                    </p:anim>
                                    <p:anim to="" calcmode="lin" valueType="num">
                                      <p:cBhvr>
                                        <p:cTn id="23" dur="500" fill="hold">
                                          <p:stCondLst>
                                            <p:cond delay="0"/>
                                          </p:stCondLst>
                                        </p:cTn>
                                        <p:tgtEl>
                                          <p:spTgt spid="4"/>
                                        </p:tgtEl>
                                        <p:attrNameLst>
                                          <p:attrName>ppt_w</p:attrName>
                                        </p:attrNameLst>
                                      </p:cBhvr>
                                      <p:tavLst>
                                        <p:tav tm="0">
                                          <p:val>
                                            <p:strVal val="ppt_w"/>
                                          </p:val>
                                        </p:tav>
                                        <p:tav tm="100000">
                                          <p:val>
                                            <p:strVal val="#ppt_w"/>
                                          </p:val>
                                        </p:tav>
                                      </p:tavLst>
                                    </p:anim>
                                    <p:anim to="" calcmode="lin" valueType="num">
                                      <p:cBhvr>
                                        <p:cTn id="24" dur="500" fill="hold">
                                          <p:stCondLst>
                                            <p:cond delay="0"/>
                                          </p:stCondLst>
                                        </p:cTn>
                                        <p:tgtEl>
                                          <p:spTgt spid="4"/>
                                        </p:tgtEl>
                                        <p:attrNameLst>
                                          <p:attrName>ppt_h</p:attrName>
                                        </p:attrNameLst>
                                      </p:cBhvr>
                                      <p:tavLst>
                                        <p:tav tm="0">
                                          <p:val>
                                            <p:strVal val="ppt_h"/>
                                          </p:val>
                                        </p:tav>
                                        <p:tav tm="100000">
                                          <p:val>
                                            <p:strVal val="#ppt_h"/>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strVal val="4/3*#ppt_w"/>
                                          </p:val>
                                        </p:tav>
                                        <p:tav tm="100000">
                                          <p:val>
                                            <p:strVal val="#ppt_w"/>
                                          </p:val>
                                        </p:tav>
                                      </p:tavLst>
                                    </p:anim>
                                    <p:anim calcmode="lin" valueType="num">
                                      <p:cBhvr>
                                        <p:cTn id="28" dur="500" fill="hold"/>
                                        <p:tgtEl>
                                          <p:spTgt spid="9"/>
                                        </p:tgtEl>
                                        <p:attrNameLst>
                                          <p:attrName>ppt_h</p:attrName>
                                        </p:attrNameLst>
                                      </p:cBhvr>
                                      <p:tavLst>
                                        <p:tav tm="0">
                                          <p:val>
                                            <p:strVal val="4/3*#ppt_h"/>
                                          </p:val>
                                        </p:tav>
                                        <p:tav tm="100000">
                                          <p:val>
                                            <p:strVal val="#ppt_h"/>
                                          </p:val>
                                        </p:tav>
                                      </p:tavLst>
                                    </p:anim>
                                    <p:anim to="" calcmode="lin" valueType="num">
                                      <p:cBhvr>
                                        <p:cTn id="29" dur="500" fill="hold">
                                          <p:stCondLst>
                                            <p:cond delay="0"/>
                                          </p:stCondLst>
                                        </p:cTn>
                                        <p:tgtEl>
                                          <p:spTgt spid="9"/>
                                        </p:tgtEl>
                                        <p:attrNameLst>
                                          <p:attrName>ppt_x</p:attrName>
                                        </p:attrNameLst>
                                      </p:cBhvr>
                                      <p:tavLst>
                                        <p:tav tm="0">
                                          <p:val>
                                            <p:strVal val="#ppt_x+0"/>
                                          </p:val>
                                        </p:tav>
                                        <p:tav tm="100000">
                                          <p:val>
                                            <p:strVal val="#ppt_x+0"/>
                                          </p:val>
                                        </p:tav>
                                      </p:tavLst>
                                    </p:anim>
                                    <p:anim to="" calcmode="lin" valueType="num">
                                      <p:cBhvr>
                                        <p:cTn id="30" dur="500" fill="hold">
                                          <p:stCondLst>
                                            <p:cond delay="0"/>
                                          </p:stCondLst>
                                        </p:cTn>
                                        <p:tgtEl>
                                          <p:spTgt spid="9"/>
                                        </p:tgtEl>
                                        <p:attrNameLst>
                                          <p:attrName>ppt_y</p:attrName>
                                        </p:attrNameLst>
                                      </p:cBhvr>
                                      <p:tavLst>
                                        <p:tav tm="0">
                                          <p:val>
                                            <p:strVal val="#ppt_y+0.1815177"/>
                                          </p:val>
                                        </p:tav>
                                        <p:tav tm="100000">
                                          <p:val>
                                            <p:strVal val="#ppt_y+0.1815177"/>
                                          </p:val>
                                        </p:tav>
                                      </p:tavLst>
                                    </p:anim>
                                  </p:childTnLst>
                                </p:cTn>
                              </p:par>
                              <p:par>
                                <p:cTn id="31" presetID="35" presetClass="path" presetSubtype="0" accel="50000" decel="50000" fill="hold" grpId="1" nodeType="withEffect">
                                  <p:stCondLst>
                                    <p:cond delay="0"/>
                                  </p:stCondLst>
                                  <p:childTnLst>
                                    <p:anim to="" calcmode="lin" valueType="num">
                                      <p:cBhvr>
                                        <p:cTn id="32" dur="500" fill="hold">
                                          <p:stCondLst>
                                            <p:cond delay="0"/>
                                          </p:stCondLst>
                                        </p:cTn>
                                        <p:tgtEl>
                                          <p:spTgt spid="9"/>
                                        </p:tgtEl>
                                        <p:attrNameLst>
                                          <p:attrName>ppt_x</p:attrName>
                                        </p:attrNameLst>
                                      </p:cBhvr>
                                      <p:tavLst>
                                        <p:tav tm="0">
                                          <p:val>
                                            <p:strVal val="ppt_x"/>
                                          </p:val>
                                        </p:tav>
                                        <p:tav tm="100000">
                                          <p:val>
                                            <p:strVal val="#ppt_x+0"/>
                                          </p:val>
                                        </p:tav>
                                      </p:tavLst>
                                    </p:anim>
                                    <p:anim to="" calcmode="lin" valueType="num">
                                      <p:cBhvr>
                                        <p:cTn id="33" dur="500" fill="hold">
                                          <p:stCondLst>
                                            <p:cond delay="0"/>
                                          </p:stCondLst>
                                        </p:cTn>
                                        <p:tgtEl>
                                          <p:spTgt spid="9"/>
                                        </p:tgtEl>
                                        <p:attrNameLst>
                                          <p:attrName>ppt_y</p:attrName>
                                        </p:attrNameLst>
                                      </p:cBhvr>
                                      <p:tavLst>
                                        <p:tav tm="0">
                                          <p:val>
                                            <p:strVal val="ppt_y"/>
                                          </p:val>
                                        </p:tav>
                                        <p:tav tm="100000">
                                          <p:val>
                                            <p:strVal val="#ppt_y+0"/>
                                          </p:val>
                                        </p:tav>
                                      </p:tavLst>
                                    </p:anim>
                                    <p:anim to="" calcmode="lin" valueType="num">
                                      <p:cBhvr>
                                        <p:cTn id="34" dur="500" fill="hold">
                                          <p:stCondLst>
                                            <p:cond delay="0"/>
                                          </p:stCondLst>
                                        </p:cTn>
                                        <p:tgtEl>
                                          <p:spTgt spid="9"/>
                                        </p:tgtEl>
                                        <p:attrNameLst>
                                          <p:attrName>ppt_w</p:attrName>
                                        </p:attrNameLst>
                                      </p:cBhvr>
                                      <p:tavLst>
                                        <p:tav tm="0">
                                          <p:val>
                                            <p:strVal val="ppt_w"/>
                                          </p:val>
                                        </p:tav>
                                        <p:tav tm="100000">
                                          <p:val>
                                            <p:strVal val="#ppt_w"/>
                                          </p:val>
                                        </p:tav>
                                      </p:tavLst>
                                    </p:anim>
                                    <p:anim to="" calcmode="lin" valueType="num">
                                      <p:cBhvr>
                                        <p:cTn id="35" dur="500" fill="hold">
                                          <p:stCondLst>
                                            <p:cond delay="0"/>
                                          </p:stCondLst>
                                        </p:cTn>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9" grpId="0" animBg="1"/>
      <p:bldP spid="9" grpId="1"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1">
            <a:extLst>
              <a:ext uri="{FF2B5EF4-FFF2-40B4-BE49-F238E27FC236}">
                <a16:creationId xmlns:a16="http://schemas.microsoft.com/office/drawing/2014/main" id="{2D47A0D2-7C0A-B548-EBF4-5B5F4A7976F0}"/>
              </a:ext>
            </a:extLst>
          </p:cNvPr>
          <p:cNvSpPr txBox="1"/>
          <p:nvPr>
            <p:custDataLst>
              <p:tags r:id="rId2"/>
            </p:custDataLst>
          </p:nvPr>
        </p:nvSpPr>
        <p:spPr>
          <a:xfrm>
            <a:off x="1023037" y="-467118"/>
            <a:ext cx="7590646" cy="1295771"/>
          </a:xfrm>
          <a:prstGeom prst="rect">
            <a:avLst/>
          </a:prstGeom>
          <a:noFill/>
        </p:spPr>
        <p:txBody>
          <a:bodyPr wrap="square" rtlCol="0" anchor="b"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增强系统</a:t>
            </a:r>
            <a:endPar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pic>
        <p:nvPicPr>
          <p:cNvPr id="7" name="Shape2">
            <a:extLst>
              <a:ext uri="{FF2B5EF4-FFF2-40B4-BE49-F238E27FC236}">
                <a16:creationId xmlns:a16="http://schemas.microsoft.com/office/drawing/2014/main" id="{7DB4A34C-9E63-99F7-C7AF-2551A3049429}"/>
              </a:ext>
            </a:extLst>
          </p:cNvPr>
          <p:cNvPicPr>
            <a:picLocks/>
          </p:cNvPicPr>
          <p:nvPr>
            <p:custDataLst>
              <p:tags r:id="rId3"/>
            </p:custDataLst>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5761" y="243437"/>
            <a:ext cx="585216" cy="585216"/>
          </a:xfrm>
          <a:prstGeom prst="rect">
            <a:avLst/>
          </a:prstGeom>
        </p:spPr>
      </p:pic>
      <p:sp>
        <p:nvSpPr>
          <p:cNvPr id="8" name="Text17" hidden="1">
            <a:extLst>
              <a:ext uri="{FF2B5EF4-FFF2-40B4-BE49-F238E27FC236}">
                <a16:creationId xmlns:a16="http://schemas.microsoft.com/office/drawing/2014/main" id="{D8A71D52-BA8E-811E-2FC6-6F9DCD27F81E}"/>
              </a:ext>
            </a:extLst>
          </p:cNvPr>
          <p:cNvSpPr txBox="1"/>
          <p:nvPr>
            <p:custDataLst>
              <p:tags r:id="rId4"/>
            </p:custDataLst>
          </p:nvPr>
        </p:nvSpPr>
        <p:spPr>
          <a:xfrm>
            <a:off x="691724" y="7832348"/>
            <a:ext cx="11496384" cy="720348"/>
          </a:xfrm>
          <a:prstGeom prst="rect">
            <a:avLst/>
          </a:prstGeom>
          <a:noFill/>
        </p:spPr>
        <p:txBody>
          <a:bodyPr wrap="square" rtlCol="0" anchor="ctr" anchorCtr="0">
            <a:no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55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全球覆盖与区域增强</a:t>
            </a:r>
            <a:endParaRPr lang="zh-CN" altLang="en-US" sz="55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10" name="文本框 9">
            <a:extLst>
              <a:ext uri="{FF2B5EF4-FFF2-40B4-BE49-F238E27FC236}">
                <a16:creationId xmlns:a16="http://schemas.microsoft.com/office/drawing/2014/main" id="{CFD40831-E2DF-3459-73C7-096437BEECDF}"/>
              </a:ext>
            </a:extLst>
          </p:cNvPr>
          <p:cNvSpPr txBox="1"/>
          <p:nvPr/>
        </p:nvSpPr>
        <p:spPr>
          <a:xfrm>
            <a:off x="1822222" y="1290420"/>
            <a:ext cx="2152650"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星基增强系统</a:t>
            </a:r>
          </a:p>
        </p:txBody>
      </p:sp>
      <p:sp>
        <p:nvSpPr>
          <p:cNvPr id="4" name="Text7">
            <a:extLst>
              <a:ext uri="{FF2B5EF4-FFF2-40B4-BE49-F238E27FC236}">
                <a16:creationId xmlns:a16="http://schemas.microsoft.com/office/drawing/2014/main" id="{C26B0739-E5CE-EDD1-C790-9C79EB510E46}"/>
              </a:ext>
            </a:extLst>
          </p:cNvPr>
          <p:cNvSpPr/>
          <p:nvPr>
            <p:custDataLst>
              <p:tags r:id="rId5"/>
            </p:custDataLst>
          </p:nvPr>
        </p:nvSpPr>
        <p:spPr>
          <a:xfrm>
            <a:off x="684697" y="1226372"/>
            <a:ext cx="676679" cy="5852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latin typeface="微软雅黑" panose="020B0503020204020204" pitchFamily="34" charset="-122"/>
                <a:ea typeface="微软雅黑" panose="020B0503020204020204" pitchFamily="34" charset="-122"/>
                <a:cs typeface="+mn-ea"/>
                <a:sym typeface="Arial" panose="020B0604020202020204" pitchFamily="34" charset="0"/>
              </a:rPr>
              <a:t>02</a:t>
            </a:r>
          </a:p>
        </p:txBody>
      </p:sp>
      <p:sp>
        <p:nvSpPr>
          <p:cNvPr id="6" name="Text4">
            <a:extLst>
              <a:ext uri="{FF2B5EF4-FFF2-40B4-BE49-F238E27FC236}">
                <a16:creationId xmlns:a16="http://schemas.microsoft.com/office/drawing/2014/main" id="{32E908D9-4505-24FF-D0F5-0B6767B3E2D5}"/>
              </a:ext>
            </a:extLst>
          </p:cNvPr>
          <p:cNvSpPr/>
          <p:nvPr>
            <p:custDataLst>
              <p:tags r:id="rId6"/>
            </p:custDataLst>
          </p:nvPr>
        </p:nvSpPr>
        <p:spPr>
          <a:xfrm>
            <a:off x="684697" y="2273355"/>
            <a:ext cx="4302164" cy="3849910"/>
          </a:xfrm>
          <a:prstGeom prst="roundRect">
            <a:avLst>
              <a:gd name="adj" fmla="val 5818"/>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r>
              <a:rPr lang="zh-CN" altLang="en-US" sz="2000" b="0" i="0" dirty="0">
                <a:solidFill>
                  <a:srgbClr val="0D0D0D"/>
                </a:solidFill>
                <a:effectLst/>
                <a:latin typeface="Söhne"/>
              </a:rPr>
              <a:t>星基增强系统（</a:t>
            </a:r>
            <a:r>
              <a:rPr lang="en-US" altLang="zh-CN" sz="2000" b="0" i="0" dirty="0">
                <a:solidFill>
                  <a:srgbClr val="0D0D0D"/>
                </a:solidFill>
                <a:effectLst/>
                <a:latin typeface="Söhne"/>
              </a:rPr>
              <a:t>SBAS</a:t>
            </a:r>
            <a:r>
              <a:rPr lang="zh-CN" altLang="en-US" sz="2000" b="0" i="0" dirty="0">
                <a:solidFill>
                  <a:srgbClr val="0D0D0D"/>
                </a:solidFill>
                <a:effectLst/>
                <a:latin typeface="Söhne"/>
              </a:rPr>
              <a:t>，</a:t>
            </a:r>
            <a:r>
              <a:rPr lang="en-US" altLang="zh-CN" sz="2000" b="0" i="0" dirty="0">
                <a:solidFill>
                  <a:srgbClr val="0D0D0D"/>
                </a:solidFill>
                <a:effectLst/>
                <a:latin typeface="Söhne"/>
              </a:rPr>
              <a:t>Space-Based Augmentation System</a:t>
            </a:r>
            <a:r>
              <a:rPr lang="zh-CN" altLang="en-US" sz="2000" b="0" i="0" dirty="0">
                <a:solidFill>
                  <a:srgbClr val="0D0D0D"/>
                </a:solidFill>
                <a:effectLst/>
                <a:latin typeface="Söhne"/>
              </a:rPr>
              <a:t>）是一种基于卫星的增强系统，旨在提高全球卫星导航系统（</a:t>
            </a:r>
            <a:r>
              <a:rPr lang="en-US" altLang="zh-CN" sz="2000" b="0" i="0" dirty="0">
                <a:solidFill>
                  <a:srgbClr val="0D0D0D"/>
                </a:solidFill>
                <a:effectLst/>
                <a:latin typeface="Söhne"/>
              </a:rPr>
              <a:t>GNSS</a:t>
            </a:r>
            <a:r>
              <a:rPr lang="zh-CN" altLang="en-US" sz="2000" b="0" i="0" dirty="0">
                <a:solidFill>
                  <a:srgbClr val="0D0D0D"/>
                </a:solidFill>
                <a:effectLst/>
                <a:latin typeface="Söhne"/>
              </a:rPr>
              <a:t>）的性能和可靠性</a:t>
            </a:r>
            <a:endParaRPr lang="en-US" altLang="zh-CN" sz="2000" b="0" i="0" dirty="0">
              <a:solidFill>
                <a:srgbClr val="0D0D0D"/>
              </a:solidFill>
              <a:effectLst/>
              <a:latin typeface="Söhne"/>
            </a:endParaRPr>
          </a:p>
          <a:p>
            <a:r>
              <a:rPr lang="zh-CN" altLang="en-US" sz="2000" b="0" i="0" dirty="0">
                <a:solidFill>
                  <a:srgbClr val="333333"/>
                </a:solidFill>
                <a:effectLst/>
                <a:latin typeface="Helvetica Neue"/>
              </a:rPr>
              <a:t>北斗卫星系统通过地球静止轨道卫星搭载卫星导航增强信号转发器，可以向用户播发星历误差、卫星钟差、电离层延迟等多种修正信息，实现对于原有卫星导航系统定位精度的改进。</a:t>
            </a:r>
            <a:endParaRPr lang="zh-CN" altLang="en-US" sz="2000" dirty="0"/>
          </a:p>
          <a:p>
            <a:endParaRPr lang="zh-CN" altLang="en-US" sz="2000" dirty="0"/>
          </a:p>
        </p:txBody>
      </p:sp>
      <p:pic>
        <p:nvPicPr>
          <p:cNvPr id="11" name="图片 10">
            <a:extLst>
              <a:ext uri="{FF2B5EF4-FFF2-40B4-BE49-F238E27FC236}">
                <a16:creationId xmlns:a16="http://schemas.microsoft.com/office/drawing/2014/main" id="{5FF1C6DA-AD76-DE75-04C2-8BAAF2C9F43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7923" y="2273355"/>
            <a:ext cx="6245312" cy="3741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74346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strVal val="4/3*#ppt_w"/>
                                          </p:val>
                                        </p:tav>
                                        <p:tav tm="100000">
                                          <p:val>
                                            <p:strVal val="#ppt_w"/>
                                          </p:val>
                                        </p:tav>
                                      </p:tavLst>
                                    </p:anim>
                                    <p:anim calcmode="lin" valueType="num">
                                      <p:cBhvr>
                                        <p:cTn id="12" dur="500" fill="hold"/>
                                        <p:tgtEl>
                                          <p:spTgt spid="4"/>
                                        </p:tgtEl>
                                        <p:attrNameLst>
                                          <p:attrName>ppt_h</p:attrName>
                                        </p:attrNameLst>
                                      </p:cBhvr>
                                      <p:tavLst>
                                        <p:tav tm="0">
                                          <p:val>
                                            <p:strVal val="4/3*#ppt_h"/>
                                          </p:val>
                                        </p:tav>
                                        <p:tav tm="100000">
                                          <p:val>
                                            <p:strVal val="#ppt_h"/>
                                          </p:val>
                                        </p:tav>
                                      </p:tavLst>
                                    </p:anim>
                                    <p:anim to="" calcmode="lin" valueType="num">
                                      <p:cBhvr>
                                        <p:cTn id="13" dur="500" fill="hold">
                                          <p:stCondLst>
                                            <p:cond delay="0"/>
                                          </p:stCondLst>
                                        </p:cTn>
                                        <p:tgtEl>
                                          <p:spTgt spid="4"/>
                                        </p:tgtEl>
                                        <p:attrNameLst>
                                          <p:attrName>ppt_x</p:attrName>
                                        </p:attrNameLst>
                                      </p:cBhvr>
                                      <p:tavLst>
                                        <p:tav tm="0">
                                          <p:val>
                                            <p:strVal val="#ppt_x+0.22981535"/>
                                          </p:val>
                                        </p:tav>
                                        <p:tav tm="100000">
                                          <p:val>
                                            <p:strVal val="#ppt_x+0.22981535"/>
                                          </p:val>
                                        </p:tav>
                                      </p:tavLst>
                                    </p:anim>
                                    <p:anim to="" calcmode="lin" valueType="num">
                                      <p:cBhvr>
                                        <p:cTn id="14" dur="500" fill="hold">
                                          <p:stCondLst>
                                            <p:cond delay="0"/>
                                          </p:stCondLst>
                                        </p:cTn>
                                        <p:tgtEl>
                                          <p:spTgt spid="4"/>
                                        </p:tgtEl>
                                        <p:attrNameLst>
                                          <p:attrName>ppt_y</p:attrName>
                                        </p:attrNameLst>
                                      </p:cBhvr>
                                      <p:tavLst>
                                        <p:tav tm="0">
                                          <p:val>
                                            <p:strVal val="#ppt_y+0.0023774323"/>
                                          </p:val>
                                        </p:tav>
                                        <p:tav tm="100000">
                                          <p:val>
                                            <p:strVal val="#ppt_y+0.0023774323"/>
                                          </p:val>
                                        </p:tav>
                                      </p:tavLst>
                                    </p:anim>
                                  </p:childTnLst>
                                </p:cTn>
                              </p:par>
                              <p:par>
                                <p:cTn id="15" presetID="35" presetClass="path" presetSubtype="0" accel="50000" decel="50000" fill="hold" grpId="1" nodeType="withEffect">
                                  <p:stCondLst>
                                    <p:cond delay="0"/>
                                  </p:stCondLst>
                                  <p:childTnLst>
                                    <p:anim to="" calcmode="lin" valueType="num">
                                      <p:cBhvr>
                                        <p:cTn id="16" dur="500" fill="hold">
                                          <p:stCondLst>
                                            <p:cond delay="0"/>
                                          </p:stCondLst>
                                        </p:cTn>
                                        <p:tgtEl>
                                          <p:spTgt spid="4"/>
                                        </p:tgtEl>
                                        <p:attrNameLst>
                                          <p:attrName>ppt_x</p:attrName>
                                        </p:attrNameLst>
                                      </p:cBhvr>
                                      <p:tavLst>
                                        <p:tav tm="0">
                                          <p:val>
                                            <p:strVal val="ppt_x"/>
                                          </p:val>
                                        </p:tav>
                                        <p:tav tm="100000">
                                          <p:val>
                                            <p:strVal val="#ppt_x+0.10734673"/>
                                          </p:val>
                                        </p:tav>
                                      </p:tavLst>
                                    </p:anim>
                                    <p:anim to="" calcmode="lin" valueType="num">
                                      <p:cBhvr>
                                        <p:cTn id="17" dur="500" fill="hold">
                                          <p:stCondLst>
                                            <p:cond delay="0"/>
                                          </p:stCondLst>
                                        </p:cTn>
                                        <p:tgtEl>
                                          <p:spTgt spid="4"/>
                                        </p:tgtEl>
                                        <p:attrNameLst>
                                          <p:attrName>ppt_y</p:attrName>
                                        </p:attrNameLst>
                                      </p:cBhvr>
                                      <p:tavLst>
                                        <p:tav tm="0">
                                          <p:val>
                                            <p:strVal val="ppt_y"/>
                                          </p:val>
                                        </p:tav>
                                        <p:tav tm="100000">
                                          <p:val>
                                            <p:strVal val="#ppt_y+0"/>
                                          </p:val>
                                        </p:tav>
                                      </p:tavLst>
                                    </p:anim>
                                    <p:anim to="" calcmode="lin" valueType="num">
                                      <p:cBhvr>
                                        <p:cTn id="18" dur="500" fill="hold">
                                          <p:stCondLst>
                                            <p:cond delay="0"/>
                                          </p:stCondLst>
                                        </p:cTn>
                                        <p:tgtEl>
                                          <p:spTgt spid="4"/>
                                        </p:tgtEl>
                                        <p:attrNameLst>
                                          <p:attrName>ppt_w</p:attrName>
                                        </p:attrNameLst>
                                      </p:cBhvr>
                                      <p:tavLst>
                                        <p:tav tm="0">
                                          <p:val>
                                            <p:strVal val="ppt_w"/>
                                          </p:val>
                                        </p:tav>
                                        <p:tav tm="100000">
                                          <p:val>
                                            <p:strVal val="#ppt_w"/>
                                          </p:val>
                                        </p:tav>
                                      </p:tavLst>
                                    </p:anim>
                                    <p:anim to="" calcmode="lin" valueType="num">
                                      <p:cBhvr>
                                        <p:cTn id="19" dur="500" fill="hold">
                                          <p:stCondLst>
                                            <p:cond delay="0"/>
                                          </p:stCondLst>
                                        </p:cTn>
                                        <p:tgtEl>
                                          <p:spTgt spid="4"/>
                                        </p:tgtEl>
                                        <p:attrNameLst>
                                          <p:attrName>ppt_h</p:attrName>
                                        </p:attrNameLst>
                                      </p:cBhvr>
                                      <p:tavLst>
                                        <p:tav tm="0">
                                          <p:val>
                                            <p:strVal val="ppt_h"/>
                                          </p:val>
                                        </p:tav>
                                        <p:tav tm="100000">
                                          <p:val>
                                            <p:strVal val="#ppt_h"/>
                                          </p:val>
                                        </p:tav>
                                      </p:tavLst>
                                    </p:anim>
                                  </p:childTnLst>
                                </p:cTn>
                              </p:par>
                              <p:par>
                                <p:cTn id="20" presetID="35" presetClass="path" presetSubtype="0" accel="50000" decel="50000" fill="hold" grpId="2" nodeType="withEffect">
                                  <p:stCondLst>
                                    <p:cond delay="0"/>
                                  </p:stCondLst>
                                  <p:childTnLst>
                                    <p:anim to="" calcmode="lin" valueType="num">
                                      <p:cBhvr>
                                        <p:cTn id="21" dur="500" fill="hold">
                                          <p:stCondLst>
                                            <p:cond delay="0"/>
                                          </p:stCondLst>
                                        </p:cTn>
                                        <p:tgtEl>
                                          <p:spTgt spid="4"/>
                                        </p:tgtEl>
                                        <p:attrNameLst>
                                          <p:attrName>ppt_x</p:attrName>
                                        </p:attrNameLst>
                                      </p:cBhvr>
                                      <p:tavLst>
                                        <p:tav tm="0">
                                          <p:val>
                                            <p:strVal val="ppt_x"/>
                                          </p:val>
                                        </p:tav>
                                        <p:tav tm="100000">
                                          <p:val>
                                            <p:strVal val="#ppt_x+0"/>
                                          </p:val>
                                        </p:tav>
                                      </p:tavLst>
                                    </p:anim>
                                    <p:anim to="" calcmode="lin" valueType="num">
                                      <p:cBhvr>
                                        <p:cTn id="22" dur="500" fill="hold">
                                          <p:stCondLst>
                                            <p:cond delay="0"/>
                                          </p:stCondLst>
                                        </p:cTn>
                                        <p:tgtEl>
                                          <p:spTgt spid="4"/>
                                        </p:tgtEl>
                                        <p:attrNameLst>
                                          <p:attrName>ppt_y</p:attrName>
                                        </p:attrNameLst>
                                      </p:cBhvr>
                                      <p:tavLst>
                                        <p:tav tm="0">
                                          <p:val>
                                            <p:strVal val="ppt_y"/>
                                          </p:val>
                                        </p:tav>
                                        <p:tav tm="100000">
                                          <p:val>
                                            <p:strVal val="#ppt_y+0"/>
                                          </p:val>
                                        </p:tav>
                                      </p:tavLst>
                                    </p:anim>
                                    <p:anim to="" calcmode="lin" valueType="num">
                                      <p:cBhvr>
                                        <p:cTn id="23" dur="500" fill="hold">
                                          <p:stCondLst>
                                            <p:cond delay="0"/>
                                          </p:stCondLst>
                                        </p:cTn>
                                        <p:tgtEl>
                                          <p:spTgt spid="4"/>
                                        </p:tgtEl>
                                        <p:attrNameLst>
                                          <p:attrName>ppt_w</p:attrName>
                                        </p:attrNameLst>
                                      </p:cBhvr>
                                      <p:tavLst>
                                        <p:tav tm="0">
                                          <p:val>
                                            <p:strVal val="ppt_w"/>
                                          </p:val>
                                        </p:tav>
                                        <p:tav tm="100000">
                                          <p:val>
                                            <p:strVal val="#ppt_w"/>
                                          </p:val>
                                        </p:tav>
                                      </p:tavLst>
                                    </p:anim>
                                    <p:anim to="" calcmode="lin" valueType="num">
                                      <p:cBhvr>
                                        <p:cTn id="24" dur="500" fill="hold">
                                          <p:stCondLst>
                                            <p:cond delay="0"/>
                                          </p:stCondLst>
                                        </p:cTn>
                                        <p:tgtEl>
                                          <p:spTgt spid="4"/>
                                        </p:tgtEl>
                                        <p:attrNameLst>
                                          <p:attrName>ppt_h</p:attrName>
                                        </p:attrNameLst>
                                      </p:cBhvr>
                                      <p:tavLst>
                                        <p:tav tm="0">
                                          <p:val>
                                            <p:strVal val="ppt_h"/>
                                          </p:val>
                                        </p:tav>
                                        <p:tav tm="100000">
                                          <p:val>
                                            <p:strVal val="#ppt_h"/>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strVal val="4/3*#ppt_w"/>
                                          </p:val>
                                        </p:tav>
                                        <p:tav tm="100000">
                                          <p:val>
                                            <p:strVal val="#ppt_w"/>
                                          </p:val>
                                        </p:tav>
                                      </p:tavLst>
                                    </p:anim>
                                    <p:anim calcmode="lin" valueType="num">
                                      <p:cBhvr>
                                        <p:cTn id="28" dur="500" fill="hold"/>
                                        <p:tgtEl>
                                          <p:spTgt spid="6"/>
                                        </p:tgtEl>
                                        <p:attrNameLst>
                                          <p:attrName>ppt_h</p:attrName>
                                        </p:attrNameLst>
                                      </p:cBhvr>
                                      <p:tavLst>
                                        <p:tav tm="0">
                                          <p:val>
                                            <p:strVal val="4/3*#ppt_h"/>
                                          </p:val>
                                        </p:tav>
                                        <p:tav tm="100000">
                                          <p:val>
                                            <p:strVal val="#ppt_h"/>
                                          </p:val>
                                        </p:tav>
                                      </p:tavLst>
                                    </p:anim>
                                    <p:anim to="" calcmode="lin" valueType="num">
                                      <p:cBhvr>
                                        <p:cTn id="29" dur="500" fill="hold">
                                          <p:stCondLst>
                                            <p:cond delay="0"/>
                                          </p:stCondLst>
                                        </p:cTn>
                                        <p:tgtEl>
                                          <p:spTgt spid="6"/>
                                        </p:tgtEl>
                                        <p:attrNameLst>
                                          <p:attrName>ppt_x</p:attrName>
                                        </p:attrNameLst>
                                      </p:cBhvr>
                                      <p:tavLst>
                                        <p:tav tm="0">
                                          <p:val>
                                            <p:strVal val="#ppt_x+0"/>
                                          </p:val>
                                        </p:tav>
                                        <p:tav tm="100000">
                                          <p:val>
                                            <p:strVal val="#ppt_x+0"/>
                                          </p:val>
                                        </p:tav>
                                      </p:tavLst>
                                    </p:anim>
                                    <p:anim to="" calcmode="lin" valueType="num">
                                      <p:cBhvr>
                                        <p:cTn id="30" dur="500" fill="hold">
                                          <p:stCondLst>
                                            <p:cond delay="0"/>
                                          </p:stCondLst>
                                        </p:cTn>
                                        <p:tgtEl>
                                          <p:spTgt spid="6"/>
                                        </p:tgtEl>
                                        <p:attrNameLst>
                                          <p:attrName>ppt_y</p:attrName>
                                        </p:attrNameLst>
                                      </p:cBhvr>
                                      <p:tavLst>
                                        <p:tav tm="0">
                                          <p:val>
                                            <p:strVal val="#ppt_y+0.1815177"/>
                                          </p:val>
                                        </p:tav>
                                        <p:tav tm="100000">
                                          <p:val>
                                            <p:strVal val="#ppt_y+0.1815177"/>
                                          </p:val>
                                        </p:tav>
                                      </p:tavLst>
                                    </p:anim>
                                  </p:childTnLst>
                                </p:cTn>
                              </p:par>
                              <p:par>
                                <p:cTn id="31" presetID="35" presetClass="path" presetSubtype="0" accel="50000" decel="50000" fill="hold" grpId="1" nodeType="withEffect">
                                  <p:stCondLst>
                                    <p:cond delay="0"/>
                                  </p:stCondLst>
                                  <p:childTnLst>
                                    <p:anim to="" calcmode="lin" valueType="num">
                                      <p:cBhvr>
                                        <p:cTn id="32" dur="500" fill="hold">
                                          <p:stCondLst>
                                            <p:cond delay="0"/>
                                          </p:stCondLst>
                                        </p:cTn>
                                        <p:tgtEl>
                                          <p:spTgt spid="6"/>
                                        </p:tgtEl>
                                        <p:attrNameLst>
                                          <p:attrName>ppt_x</p:attrName>
                                        </p:attrNameLst>
                                      </p:cBhvr>
                                      <p:tavLst>
                                        <p:tav tm="0">
                                          <p:val>
                                            <p:strVal val="ppt_x"/>
                                          </p:val>
                                        </p:tav>
                                        <p:tav tm="100000">
                                          <p:val>
                                            <p:strVal val="#ppt_x+0"/>
                                          </p:val>
                                        </p:tav>
                                      </p:tavLst>
                                    </p:anim>
                                    <p:anim to="" calcmode="lin" valueType="num">
                                      <p:cBhvr>
                                        <p:cTn id="33" dur="500" fill="hold">
                                          <p:stCondLst>
                                            <p:cond delay="0"/>
                                          </p:stCondLst>
                                        </p:cTn>
                                        <p:tgtEl>
                                          <p:spTgt spid="6"/>
                                        </p:tgtEl>
                                        <p:attrNameLst>
                                          <p:attrName>ppt_y</p:attrName>
                                        </p:attrNameLst>
                                      </p:cBhvr>
                                      <p:tavLst>
                                        <p:tav tm="0">
                                          <p:val>
                                            <p:strVal val="ppt_y"/>
                                          </p:val>
                                        </p:tav>
                                        <p:tav tm="100000">
                                          <p:val>
                                            <p:strVal val="#ppt_y+0"/>
                                          </p:val>
                                        </p:tav>
                                      </p:tavLst>
                                    </p:anim>
                                    <p:anim to="" calcmode="lin" valueType="num">
                                      <p:cBhvr>
                                        <p:cTn id="34" dur="500" fill="hold">
                                          <p:stCondLst>
                                            <p:cond delay="0"/>
                                          </p:stCondLst>
                                        </p:cTn>
                                        <p:tgtEl>
                                          <p:spTgt spid="6"/>
                                        </p:tgtEl>
                                        <p:attrNameLst>
                                          <p:attrName>ppt_w</p:attrName>
                                        </p:attrNameLst>
                                      </p:cBhvr>
                                      <p:tavLst>
                                        <p:tav tm="0">
                                          <p:val>
                                            <p:strVal val="ppt_w"/>
                                          </p:val>
                                        </p:tav>
                                        <p:tav tm="100000">
                                          <p:val>
                                            <p:strVal val="#ppt_w"/>
                                          </p:val>
                                        </p:tav>
                                      </p:tavLst>
                                    </p:anim>
                                    <p:anim to="" calcmode="lin" valueType="num">
                                      <p:cBhvr>
                                        <p:cTn id="35" dur="500" fill="hold">
                                          <p:stCondLst>
                                            <p:cond delay="0"/>
                                          </p:stCondLst>
                                        </p:cTn>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6" grpId="0" animBg="1"/>
      <p:bldP spid="6" grpId="1"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Shape1">
            <a:extLst>
              <a:ext uri="{FF2B5EF4-FFF2-40B4-BE49-F238E27FC236}">
                <a16:creationId xmlns:a16="http://schemas.microsoft.com/office/drawing/2014/main" id="{38B6D929-0B89-8B14-BF1D-5372717D1297}"/>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0" y="-12700"/>
            <a:ext cx="12192000" cy="6870700"/>
          </a:xfrm>
          <a:prstGeom prst="rect">
            <a:avLst/>
          </a:prstGeom>
          <a:noFill/>
        </p:spPr>
      </p:pic>
      <p:sp>
        <p:nvSpPr>
          <p:cNvPr id="10" name="矩形 9"/>
          <p:cNvSpPr/>
          <p:nvPr>
            <p:custDataLst>
              <p:tags r:id="rId2"/>
            </p:custDataLst>
          </p:nvPr>
        </p:nvSpPr>
        <p:spPr>
          <a:xfrm>
            <a:off x="0" y="1180455"/>
            <a:ext cx="12192000" cy="469393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Text1"/>
          <p:cNvSpPr txBox="1"/>
          <p:nvPr>
            <p:custDataLst>
              <p:tags r:id="rId3"/>
            </p:custDataLst>
          </p:nvPr>
        </p:nvSpPr>
        <p:spPr>
          <a:xfrm>
            <a:off x="1929235" y="1432560"/>
            <a:ext cx="7273290" cy="2080647"/>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r"/>
            <a:r>
              <a:rPr lang="zh-CN" altLang="en-US" sz="5400" spc="0" dirty="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rPr>
              <a:t>核心技术</a:t>
            </a:r>
          </a:p>
        </p:txBody>
      </p:sp>
      <p:sp>
        <p:nvSpPr>
          <p:cNvPr id="49" name="矩形 48"/>
          <p:cNvSpPr/>
          <p:nvPr/>
        </p:nvSpPr>
        <p:spPr>
          <a:xfrm>
            <a:off x="9468486" y="1942713"/>
            <a:ext cx="2723426" cy="242672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3"/>
          <p:cNvSpPr txBox="1"/>
          <p:nvPr>
            <p:custDataLst>
              <p:tags r:id="rId4"/>
            </p:custDataLst>
          </p:nvPr>
        </p:nvSpPr>
        <p:spPr>
          <a:xfrm>
            <a:off x="9940149" y="2199141"/>
            <a:ext cx="1722527" cy="1866900"/>
          </a:xfrm>
          <a:prstGeom prst="rect">
            <a:avLst/>
          </a:prstGeom>
          <a:noFill/>
        </p:spPr>
        <p:txBody>
          <a:bodyPr wrap="square" rtlCol="0" anchor="ctr">
            <a:normAutofit/>
          </a:bodyPr>
          <a:lstStyle/>
          <a:p>
            <a:pPr>
              <a:lnSpc>
                <a:spcPct val="120000"/>
              </a:lnSpc>
              <a:spcBef>
                <a:spcPct val="0"/>
              </a:spcBef>
            </a:pPr>
            <a:r>
              <a:rPr lang="en-US" altLang="zh-CN" sz="8800" b="1">
                <a:solidFill>
                  <a:schemeClr val="tx2"/>
                </a:solidFill>
                <a:latin typeface="微软雅黑" panose="020B0503020204020204" pitchFamily="34" charset="-122"/>
                <a:ea typeface="微软雅黑" panose="020B0503020204020204" pitchFamily="34" charset="-122"/>
              </a:rPr>
              <a:t>03.</a:t>
            </a:r>
            <a:endParaRPr lang="zh-CN" altLang="en-US" sz="8800" b="1" dirty="0">
              <a:solidFill>
                <a:schemeClr val="tx2"/>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B8273856-F0FD-ACEE-B210-84DDB51B4543}"/>
              </a:ext>
            </a:extLst>
          </p:cNvPr>
          <p:cNvGrpSpPr/>
          <p:nvPr/>
        </p:nvGrpSpPr>
        <p:grpSpPr>
          <a:xfrm>
            <a:off x="10878016" y="445930"/>
            <a:ext cx="574141" cy="137948"/>
            <a:chOff x="10200595" y="613458"/>
            <a:chExt cx="722608" cy="173620"/>
          </a:xfrm>
        </p:grpSpPr>
        <p:sp>
          <p:nvSpPr>
            <p:cNvPr id="4" name="椭圆 3">
              <a:extLst>
                <a:ext uri="{FF2B5EF4-FFF2-40B4-BE49-F238E27FC236}">
                  <a16:creationId xmlns:a16="http://schemas.microsoft.com/office/drawing/2014/main" id="{F92FE1A4-609D-AAF5-02E5-524FCEC82A2B}"/>
                </a:ext>
              </a:extLst>
            </p:cNvPr>
            <p:cNvSpPr/>
            <p:nvPr/>
          </p:nvSpPr>
          <p:spPr>
            <a:xfrm>
              <a:off x="10475089" y="613458"/>
              <a:ext cx="173620" cy="17362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C3075322-1FB1-F298-FFDD-7D6589A1FF0C}"/>
                </a:ext>
              </a:extLst>
            </p:cNvPr>
            <p:cNvSpPr/>
            <p:nvPr/>
          </p:nvSpPr>
          <p:spPr>
            <a:xfrm>
              <a:off x="10200595" y="613458"/>
              <a:ext cx="173620" cy="173620"/>
            </a:xfrm>
            <a:prstGeom prst="ellipse">
              <a:avLst/>
            </a:prstGeom>
            <a:solidFill>
              <a:schemeClr val="tx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62E1B57C-2248-D103-128C-07F4CD7243A1}"/>
                </a:ext>
              </a:extLst>
            </p:cNvPr>
            <p:cNvSpPr/>
            <p:nvPr/>
          </p:nvSpPr>
          <p:spPr>
            <a:xfrm>
              <a:off x="10749583" y="613458"/>
              <a:ext cx="173620" cy="173620"/>
            </a:xfrm>
            <a:prstGeom prst="ellipse">
              <a:avLst/>
            </a:prstGeom>
            <a:solidFill>
              <a:schemeClr val="tx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ext25" hidden="1">
            <a:extLst>
              <a:ext uri="{FF2B5EF4-FFF2-40B4-BE49-F238E27FC236}">
                <a16:creationId xmlns:a16="http://schemas.microsoft.com/office/drawing/2014/main" id="{AFE54BDA-0F7E-805C-1AD9-F5AA730CAB7A}"/>
              </a:ext>
            </a:extLst>
          </p:cNvPr>
          <p:cNvSpPr txBox="1"/>
          <p:nvPr>
            <p:custDataLst>
              <p:tags r:id="rId5"/>
            </p:custDataLst>
          </p:nvPr>
        </p:nvSpPr>
        <p:spPr>
          <a:xfrm>
            <a:off x="1199724" y="7832348"/>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11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军事与国防</a:t>
            </a:r>
            <a:endParaRPr lang="zh-CN" altLang="en-US" sz="11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360956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to="" calcmode="lin" valueType="num">
                                      <p:cBhvr>
                                        <p:cTn id="7" dur="400" accel="50000" fill="hold">
                                          <p:stCondLst>
                                            <p:cond delay="0"/>
                                          </p:stCondLst>
                                        </p:cTn>
                                        <p:tgtEl>
                                          <p:spTgt spid="50"/>
                                        </p:tgtEl>
                                        <p:attrNameLst>
                                          <p:attrName>ppt_w</p:attrName>
                                        </p:attrNameLst>
                                      </p:cBhvr>
                                      <p:tavLst>
                                        <p:tav tm="0">
                                          <p:val>
                                            <p:strVal val="0"/>
                                          </p:val>
                                        </p:tav>
                                        <p:tav tm="100000">
                                          <p:val>
                                            <p:strVal val="#ppt_w"/>
                                          </p:val>
                                        </p:tav>
                                      </p:tavLst>
                                    </p:anim>
                                    <p:anim to="" calcmode="lin" valueType="num">
                                      <p:cBhvr>
                                        <p:cTn id="8" dur="400" accel="50000" fill="hold">
                                          <p:stCondLst>
                                            <p:cond delay="0"/>
                                          </p:stCondLst>
                                        </p:cTn>
                                        <p:tgtEl>
                                          <p:spTgt spid="50"/>
                                        </p:tgtEl>
                                        <p:attrNameLst>
                                          <p:attrName>ppt_h</p:attrName>
                                        </p:attrNameLst>
                                      </p:cBhvr>
                                      <p:tavLst>
                                        <p:tav tm="0">
                                          <p:val>
                                            <p:strVal val="0"/>
                                          </p:val>
                                        </p:tav>
                                        <p:tav tm="100000">
                                          <p:val>
                                            <p:strVal val="#ppt_h"/>
                                          </p:val>
                                        </p:tav>
                                      </p:tavLst>
                                    </p:anim>
                                    <p:anim to="" calcmode="lin" valueType="num">
                                      <p:cBhvr>
                                        <p:cTn id="9" dur="100" autoRev="1" fill="hold">
                                          <p:stCondLst>
                                            <p:cond delay="400"/>
                                          </p:stCondLst>
                                        </p:cTn>
                                        <p:tgtEl>
                                          <p:spTgt spid="50"/>
                                        </p:tgtEl>
                                        <p:attrNameLst>
                                          <p:attrName>ppt_w</p:attrName>
                                        </p:attrNameLst>
                                      </p:cBhvr>
                                      <p:tavLst>
                                        <p:tav tm="0">
                                          <p:val>
                                            <p:strVal val="#ppt_w"/>
                                          </p:val>
                                        </p:tav>
                                        <p:tav tm="100000">
                                          <p:val>
                                            <p:strVal val="#ppt_w*1.4"/>
                                          </p:val>
                                        </p:tav>
                                      </p:tavLst>
                                    </p:anim>
                                    <p:anim to="" calcmode="lin" valueType="num">
                                      <p:cBhvr>
                                        <p:cTn id="10" dur="100" autoRev="1" fill="hold">
                                          <p:stCondLst>
                                            <p:cond delay="400"/>
                                          </p:stCondLst>
                                        </p:cTn>
                                        <p:tgtEl>
                                          <p:spTgt spid="50"/>
                                        </p:tgtEl>
                                        <p:attrNameLst>
                                          <p:attrName>ppt_h</p:attrName>
                                        </p:attrNameLst>
                                      </p:cBhvr>
                                      <p:tavLst>
                                        <p:tav tm="0">
                                          <p:val>
                                            <p:strVal val="#ppt_h"/>
                                          </p:val>
                                        </p:tav>
                                        <p:tav tm="100000">
                                          <p:val>
                                            <p:strVal val="#ppt_h*1.4"/>
                                          </p:val>
                                        </p:tav>
                                      </p:tavLst>
                                    </p:anim>
                                  </p:childTnLst>
                                </p:cTn>
                              </p:par>
                              <p:par>
                                <p:cTn id="11" presetID="23" presetClass="entr" presetSubtype="288"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3*#ppt_w"/>
                                          </p:val>
                                        </p:tav>
                                        <p:tav tm="100000">
                                          <p:val>
                                            <p:strVal val="#ppt_w"/>
                                          </p:val>
                                        </p:tav>
                                      </p:tavLst>
                                    </p:anim>
                                    <p:anim calcmode="lin" valueType="num">
                                      <p:cBhvr>
                                        <p:cTn id="14" dur="500" fill="hold"/>
                                        <p:tgtEl>
                                          <p:spTgt spid="8"/>
                                        </p:tgtEl>
                                        <p:attrNameLst>
                                          <p:attrName>ppt_h</p:attrName>
                                        </p:attrNameLst>
                                      </p:cBhvr>
                                      <p:tavLst>
                                        <p:tav tm="0">
                                          <p:val>
                                            <p:strVal val="4/3*#ppt_h"/>
                                          </p:val>
                                        </p:tav>
                                        <p:tav tm="100000">
                                          <p:val>
                                            <p:strVal val="#ppt_h"/>
                                          </p:val>
                                        </p:tav>
                                      </p:tavLst>
                                    </p:anim>
                                  </p:childTnLst>
                                </p:cTn>
                              </p:par>
                              <p:par>
                                <p:cTn id="15" presetID="23" presetClass="entr" presetSubtype="288"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strVal val="4/3*#ppt_w"/>
                                          </p:val>
                                        </p:tav>
                                        <p:tav tm="100000">
                                          <p:val>
                                            <p:strVal val="#ppt_w"/>
                                          </p:val>
                                        </p:tav>
                                      </p:tavLst>
                                    </p:anim>
                                    <p:anim calcmode="lin" valueType="num">
                                      <p:cBhvr>
                                        <p:cTn id="18" dur="500" fill="hold"/>
                                        <p:tgtEl>
                                          <p:spTgt spid="10"/>
                                        </p:tgtEl>
                                        <p:attrNameLst>
                                          <p:attrName>ppt_h</p:attrName>
                                        </p:attrNameLst>
                                      </p:cBhvr>
                                      <p:tavLst>
                                        <p:tav tm="0">
                                          <p:val>
                                            <p:strVal val="4/3*#ppt_h"/>
                                          </p:val>
                                        </p:tav>
                                        <p:tav tm="100000">
                                          <p:val>
                                            <p:strVal val="#ppt_h"/>
                                          </p:val>
                                        </p:tav>
                                      </p:tavLst>
                                    </p:anim>
                                  </p:childTnLst>
                                </p:cTn>
                              </p:par>
                              <p:par>
                                <p:cTn id="19" presetID="23" presetClass="entr" presetSubtype="288"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p:cTn id="21" dur="500" fill="hold"/>
                                        <p:tgtEl>
                                          <p:spTgt spid="49"/>
                                        </p:tgtEl>
                                        <p:attrNameLst>
                                          <p:attrName>ppt_w</p:attrName>
                                        </p:attrNameLst>
                                      </p:cBhvr>
                                      <p:tavLst>
                                        <p:tav tm="0">
                                          <p:val>
                                            <p:strVal val="4/3*#ppt_w"/>
                                          </p:val>
                                        </p:tav>
                                        <p:tav tm="100000">
                                          <p:val>
                                            <p:strVal val="#ppt_w"/>
                                          </p:val>
                                        </p:tav>
                                      </p:tavLst>
                                    </p:anim>
                                    <p:anim calcmode="lin" valueType="num">
                                      <p:cBhvr>
                                        <p:cTn id="22" dur="500" fill="hold"/>
                                        <p:tgtEl>
                                          <p:spTgt spid="49"/>
                                        </p:tgtEl>
                                        <p:attrNameLst>
                                          <p:attrName>ppt_h</p:attrName>
                                        </p:attrNameLst>
                                      </p:cBhvr>
                                      <p:tavLst>
                                        <p:tav tm="0">
                                          <p:val>
                                            <p:strVal val="4/3*#ppt_h"/>
                                          </p:val>
                                        </p:tav>
                                        <p:tav tm="100000">
                                          <p:val>
                                            <p:strVal val="#ppt_h"/>
                                          </p:val>
                                        </p:tav>
                                      </p:tavLst>
                                    </p:anim>
                                  </p:childTnLst>
                                </p:cTn>
                              </p:par>
                              <p:par>
                                <p:cTn id="23" presetID="0"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 to="" calcmode="lin" valueType="num">
                                      <p:cBhvr>
                                        <p:cTn id="25" dur="500" fill="hold">
                                          <p:stCondLst>
                                            <p:cond delay="0"/>
                                          </p:stCondLst>
                                        </p:cTn>
                                        <p:tgtEl>
                                          <p:spTgt spid="5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6" dur="500" fill="hold">
                                          <p:stCondLst>
                                            <p:cond delay="0"/>
                                          </p:stCondLst>
                                        </p:cTn>
                                        <p:tgtEl>
                                          <p:spTgt spid="5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7" dur="500" fill="hold">
                                          <p:stCondLst>
                                            <p:cond delay="0"/>
                                          </p:stCondLst>
                                        </p:cTn>
                                        <p:tgtEl>
                                          <p:spTgt spid="52"/>
                                        </p:tgtEl>
                                        <p:attrNameLst>
                                          <p:attrName>style.opacity</p:attrName>
                                        </p:attrNameLst>
                                      </p:cBhvr>
                                      <p:tavLst>
                                        <p:tav tm="0">
                                          <p:val>
                                            <p:strVal val="0"/>
                                          </p:val>
                                        </p:tav>
                                        <p:tav tm="100000">
                                          <p:val>
                                            <p:strVal val="1"/>
                                          </p:val>
                                        </p:tav>
                                      </p:tavLst>
                                    </p:anim>
                                  </p:childTnLst>
                                </p:cTn>
                              </p:par>
                              <p:par>
                                <p:cTn id="28" presetID="0"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 to="" calcmode="lin" valueType="num">
                                      <p:cBhvr>
                                        <p:cTn id="30" dur="500" fill="hold">
                                          <p:stCondLst>
                                            <p:cond delay="0"/>
                                          </p:stCondLst>
                                        </p:cTn>
                                        <p:tgtEl>
                                          <p:spTgt spid="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1" dur="500" fill="hold">
                                          <p:stCondLst>
                                            <p:cond delay="0"/>
                                          </p:stCondLst>
                                        </p:cTn>
                                        <p:tgtEl>
                                          <p:spTgt spid="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2" dur="500" fill="hold">
                                          <p:stCondLst>
                                            <p:cond delay="0"/>
                                          </p:stCondLst>
                                        </p:cTn>
                                        <p:tgtEl>
                                          <p:spTgt spid="3"/>
                                        </p:tgtEl>
                                        <p:attrNameLst>
                                          <p:attrName>style.opacity</p:attrName>
                                        </p:attrNameLst>
                                      </p:cBhvr>
                                      <p:tavLst>
                                        <p:tav tm="0">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0" grpId="0"/>
      <p:bldP spid="49" grpId="0" animBg="1"/>
      <p:bldP spid="52"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hape1">
            <a:extLst>
              <a:ext uri="{FF2B5EF4-FFF2-40B4-BE49-F238E27FC236}">
                <a16:creationId xmlns:a16="http://schemas.microsoft.com/office/drawing/2014/main" id="{1EF6484C-5E34-3D8E-77F3-EF74D88A866B}"/>
              </a:ext>
            </a:extLst>
          </p:cNvPr>
          <p:cNvSpPr/>
          <p:nvPr>
            <p:custDataLst>
              <p:tags r:id="rId2"/>
            </p:custDataLst>
          </p:nvPr>
        </p:nvSpPr>
        <p:spPr>
          <a:xfrm>
            <a:off x="2194142" y="3429000"/>
            <a:ext cx="7803715" cy="1273140"/>
          </a:xfrm>
          <a:custGeom>
            <a:avLst/>
            <a:gdLst>
              <a:gd name="connsiteX0" fmla="*/ 0 w 7803715"/>
              <a:gd name="connsiteY0" fmla="*/ 620082 h 1273140"/>
              <a:gd name="connsiteX1" fmla="*/ 2116899 w 7803715"/>
              <a:gd name="connsiteY1" fmla="*/ 131567 h 1273140"/>
              <a:gd name="connsiteX2" fmla="*/ 4972833 w 7803715"/>
              <a:gd name="connsiteY2" fmla="*/ 1271435 h 1273140"/>
              <a:gd name="connsiteX3" fmla="*/ 6363222 w 7803715"/>
              <a:gd name="connsiteY3" fmla="*/ 382087 h 1273140"/>
              <a:gd name="connsiteX4" fmla="*/ 6926893 w 7803715"/>
              <a:gd name="connsiteY4" fmla="*/ 106515 h 1273140"/>
              <a:gd name="connsiteX5" fmla="*/ 7590773 w 7803715"/>
              <a:gd name="connsiteY5" fmla="*/ 6306 h 1273140"/>
              <a:gd name="connsiteX6" fmla="*/ 7803715 w 7803715"/>
              <a:gd name="connsiteY6" fmla="*/ 18833 h 127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03715" h="1273140">
                <a:moveTo>
                  <a:pt x="0" y="620082"/>
                </a:moveTo>
                <a:cubicBezTo>
                  <a:pt x="644047" y="321545"/>
                  <a:pt x="1288094" y="23008"/>
                  <a:pt x="2116899" y="131567"/>
                </a:cubicBezTo>
                <a:cubicBezTo>
                  <a:pt x="2945705" y="240126"/>
                  <a:pt x="4265113" y="1229682"/>
                  <a:pt x="4972833" y="1271435"/>
                </a:cubicBezTo>
                <a:cubicBezTo>
                  <a:pt x="5680553" y="1313188"/>
                  <a:pt x="6037545" y="576240"/>
                  <a:pt x="6363222" y="382087"/>
                </a:cubicBezTo>
                <a:cubicBezTo>
                  <a:pt x="6688899" y="187934"/>
                  <a:pt x="6722301" y="169145"/>
                  <a:pt x="6926893" y="106515"/>
                </a:cubicBezTo>
                <a:cubicBezTo>
                  <a:pt x="7131485" y="43885"/>
                  <a:pt x="7444636" y="20920"/>
                  <a:pt x="7590773" y="6306"/>
                </a:cubicBezTo>
                <a:cubicBezTo>
                  <a:pt x="7736910" y="-8308"/>
                  <a:pt x="7770312" y="5262"/>
                  <a:pt x="7803715" y="18833"/>
                </a:cubicBezTo>
              </a:path>
            </a:pathLst>
          </a:custGeom>
          <a:noFill/>
          <a:ln w="19050">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3" name="Text1">
            <a:extLst>
              <a:ext uri="{FF2B5EF4-FFF2-40B4-BE49-F238E27FC236}">
                <a16:creationId xmlns:a16="http://schemas.microsoft.com/office/drawing/2014/main" id="{9D32673D-780E-22D0-4323-1E9D82B9A1F2}"/>
              </a:ext>
            </a:extLst>
          </p:cNvPr>
          <p:cNvSpPr/>
          <p:nvPr>
            <p:custDataLst>
              <p:tags r:id="rId3"/>
            </p:custDataLst>
          </p:nvPr>
        </p:nvSpPr>
        <p:spPr>
          <a:xfrm rot="8100436">
            <a:off x="1649369" y="2248802"/>
            <a:ext cx="959339" cy="959339"/>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5" name="Text2">
            <a:extLst>
              <a:ext uri="{FF2B5EF4-FFF2-40B4-BE49-F238E27FC236}">
                <a16:creationId xmlns:a16="http://schemas.microsoft.com/office/drawing/2014/main" id="{74CD89EA-167B-D7D6-C2B9-D92390230B5F}"/>
              </a:ext>
            </a:extLst>
          </p:cNvPr>
          <p:cNvSpPr/>
          <p:nvPr>
            <p:custDataLst>
              <p:tags r:id="rId4"/>
            </p:custDataLst>
          </p:nvPr>
        </p:nvSpPr>
        <p:spPr>
          <a:xfrm rot="18886495">
            <a:off x="9488370" y="4237369"/>
            <a:ext cx="959339" cy="959339"/>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7" name="Text3">
            <a:extLst>
              <a:ext uri="{FF2B5EF4-FFF2-40B4-BE49-F238E27FC236}">
                <a16:creationId xmlns:a16="http://schemas.microsoft.com/office/drawing/2014/main" id="{AB61E2EC-20DE-D647-0EF6-53EC12A53299}"/>
              </a:ext>
            </a:extLst>
          </p:cNvPr>
          <p:cNvSpPr/>
          <p:nvPr>
            <p:custDataLst>
              <p:tags r:id="rId5"/>
            </p:custDataLst>
          </p:nvPr>
        </p:nvSpPr>
        <p:spPr>
          <a:xfrm rot="18886495">
            <a:off x="3832945" y="4353170"/>
            <a:ext cx="959339" cy="959339"/>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9" name="Text4">
            <a:extLst>
              <a:ext uri="{FF2B5EF4-FFF2-40B4-BE49-F238E27FC236}">
                <a16:creationId xmlns:a16="http://schemas.microsoft.com/office/drawing/2014/main" id="{45D13E85-EB66-B9B2-3036-3A68089A667F}"/>
              </a:ext>
            </a:extLst>
          </p:cNvPr>
          <p:cNvSpPr/>
          <p:nvPr>
            <p:custDataLst>
              <p:tags r:id="rId6"/>
            </p:custDataLst>
          </p:nvPr>
        </p:nvSpPr>
        <p:spPr>
          <a:xfrm rot="8100436">
            <a:off x="6692470" y="2930860"/>
            <a:ext cx="959339" cy="959339"/>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latin typeface="微软雅黑" panose="020B0503020204020204" pitchFamily="34" charset="-122"/>
              <a:ea typeface="微软雅黑" panose="020B0503020204020204" pitchFamily="34" charset="-122"/>
            </a:endParaRPr>
          </a:p>
        </p:txBody>
      </p:sp>
      <p:cxnSp>
        <p:nvCxnSpPr>
          <p:cNvPr id="17" name="Text5">
            <a:extLst>
              <a:ext uri="{FF2B5EF4-FFF2-40B4-BE49-F238E27FC236}">
                <a16:creationId xmlns:a16="http://schemas.microsoft.com/office/drawing/2014/main" id="{5F96DA39-DDE0-2BB8-B23C-D850826288C8}"/>
              </a:ext>
            </a:extLst>
          </p:cNvPr>
          <p:cNvCxnSpPr/>
          <p:nvPr>
            <p:custDataLst>
              <p:tags r:id="rId7"/>
            </p:custDataLst>
          </p:nvPr>
        </p:nvCxnSpPr>
        <p:spPr>
          <a:xfrm>
            <a:off x="2129038" y="3495683"/>
            <a:ext cx="0" cy="432000"/>
          </a:xfrm>
          <a:prstGeom prst="line">
            <a:avLst/>
          </a:prstGeom>
          <a:ln w="952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8" name="Text6">
            <a:extLst>
              <a:ext uri="{FF2B5EF4-FFF2-40B4-BE49-F238E27FC236}">
                <a16:creationId xmlns:a16="http://schemas.microsoft.com/office/drawing/2014/main" id="{233C7069-0168-8A8D-C50F-81D0382480D2}"/>
              </a:ext>
            </a:extLst>
          </p:cNvPr>
          <p:cNvSpPr/>
          <p:nvPr>
            <p:custDataLst>
              <p:tags r:id="rId8"/>
            </p:custDataLst>
          </p:nvPr>
        </p:nvSpPr>
        <p:spPr>
          <a:xfrm>
            <a:off x="2046238" y="3979126"/>
            <a:ext cx="165600" cy="1656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微软雅黑" panose="020B0503020204020204" pitchFamily="34" charset="-122"/>
              <a:ea typeface="微软雅黑" panose="020B0503020204020204" pitchFamily="34" charset="-122"/>
            </a:endParaRPr>
          </a:p>
        </p:txBody>
      </p:sp>
      <p:sp>
        <p:nvSpPr>
          <p:cNvPr id="19" name="Text7">
            <a:extLst>
              <a:ext uri="{FF2B5EF4-FFF2-40B4-BE49-F238E27FC236}">
                <a16:creationId xmlns:a16="http://schemas.microsoft.com/office/drawing/2014/main" id="{24E2160D-2BE6-6E5E-C710-27538237F036}"/>
              </a:ext>
            </a:extLst>
          </p:cNvPr>
          <p:cNvSpPr/>
          <p:nvPr>
            <p:custDataLst>
              <p:tags r:id="rId9"/>
            </p:custDataLst>
          </p:nvPr>
        </p:nvSpPr>
        <p:spPr>
          <a:xfrm>
            <a:off x="4229814" y="3458728"/>
            <a:ext cx="165600" cy="165600"/>
          </a:xfrm>
          <a:prstGeom prst="ellipse">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微软雅黑" panose="020B0503020204020204" pitchFamily="34" charset="-122"/>
              <a:ea typeface="微软雅黑" panose="020B0503020204020204" pitchFamily="34" charset="-122"/>
            </a:endParaRPr>
          </a:p>
        </p:txBody>
      </p:sp>
      <p:sp>
        <p:nvSpPr>
          <p:cNvPr id="20" name="Text8">
            <a:extLst>
              <a:ext uri="{FF2B5EF4-FFF2-40B4-BE49-F238E27FC236}">
                <a16:creationId xmlns:a16="http://schemas.microsoft.com/office/drawing/2014/main" id="{E9F2E7DF-25DC-37EF-CF83-C8A5D52E09F8}"/>
              </a:ext>
            </a:extLst>
          </p:cNvPr>
          <p:cNvSpPr/>
          <p:nvPr>
            <p:custDataLst>
              <p:tags r:id="rId10"/>
            </p:custDataLst>
          </p:nvPr>
        </p:nvSpPr>
        <p:spPr>
          <a:xfrm>
            <a:off x="7089339" y="4601965"/>
            <a:ext cx="165600" cy="1656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微软雅黑" panose="020B0503020204020204" pitchFamily="34" charset="-122"/>
              <a:ea typeface="微软雅黑" panose="020B0503020204020204" pitchFamily="34" charset="-122"/>
            </a:endParaRPr>
          </a:p>
        </p:txBody>
      </p:sp>
      <p:sp>
        <p:nvSpPr>
          <p:cNvPr id="21" name="Text9">
            <a:extLst>
              <a:ext uri="{FF2B5EF4-FFF2-40B4-BE49-F238E27FC236}">
                <a16:creationId xmlns:a16="http://schemas.microsoft.com/office/drawing/2014/main" id="{010B0EF1-2BC8-F3A3-C469-BCDDDF971BCA}"/>
              </a:ext>
            </a:extLst>
          </p:cNvPr>
          <p:cNvSpPr/>
          <p:nvPr>
            <p:custDataLst>
              <p:tags r:id="rId11"/>
            </p:custDataLst>
          </p:nvPr>
        </p:nvSpPr>
        <p:spPr>
          <a:xfrm>
            <a:off x="9885239" y="3350890"/>
            <a:ext cx="165600" cy="165600"/>
          </a:xfrm>
          <a:prstGeom prst="ellipse">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微软雅黑" panose="020B0503020204020204" pitchFamily="34" charset="-122"/>
              <a:ea typeface="微软雅黑" panose="020B0503020204020204" pitchFamily="34" charset="-122"/>
            </a:endParaRPr>
          </a:p>
        </p:txBody>
      </p:sp>
      <p:sp>
        <p:nvSpPr>
          <p:cNvPr id="4" name="Text10">
            <a:extLst>
              <a:ext uri="{FF2B5EF4-FFF2-40B4-BE49-F238E27FC236}">
                <a16:creationId xmlns:a16="http://schemas.microsoft.com/office/drawing/2014/main" id="{94644DE1-C091-1828-EF42-57A1164CA354}"/>
              </a:ext>
            </a:extLst>
          </p:cNvPr>
          <p:cNvSpPr txBox="1"/>
          <p:nvPr>
            <p:custDataLst>
              <p:tags r:id="rId12"/>
            </p:custDataLst>
          </p:nvPr>
        </p:nvSpPr>
        <p:spPr>
          <a:xfrm>
            <a:off x="1769038" y="2368471"/>
            <a:ext cx="720000" cy="720000"/>
          </a:xfrm>
          <a:prstGeom prst="rect">
            <a:avLst/>
          </a:prstGeom>
          <a:noFill/>
        </p:spPr>
        <p:txBody>
          <a:bodyPr wrap="square" rtlCol="0" anchor="ctr" anchorCtr="0">
            <a:normAutofit fontScale="92500" lnSpcReduction="20000"/>
          </a:bodyPr>
          <a:lstStyle/>
          <a:p>
            <a:pPr algn="ctr">
              <a:lnSpc>
                <a:spcPct val="110000"/>
              </a:lnSpc>
            </a:pPr>
            <a:r>
              <a:rPr lang="en-US" altLang="zh-CN" sz="4800" b="1">
                <a:solidFill>
                  <a:schemeClr val="tx2"/>
                </a:solidFill>
                <a:latin typeface="微软雅黑" panose="020B0503020204020204" pitchFamily="34" charset="-122"/>
                <a:ea typeface="微软雅黑" panose="020B0503020204020204" pitchFamily="34" charset="-122"/>
              </a:rPr>
              <a:t>1</a:t>
            </a:r>
            <a:endParaRPr lang="zh-CN" altLang="en-US" sz="4800" b="1" dirty="0">
              <a:solidFill>
                <a:schemeClr val="tx2"/>
              </a:solidFill>
              <a:latin typeface="微软雅黑" panose="020B0503020204020204" pitchFamily="34" charset="-122"/>
              <a:ea typeface="微软雅黑" panose="020B0503020204020204" pitchFamily="34" charset="-122"/>
            </a:endParaRPr>
          </a:p>
        </p:txBody>
      </p:sp>
      <p:sp>
        <p:nvSpPr>
          <p:cNvPr id="6" name="Text11">
            <a:extLst>
              <a:ext uri="{FF2B5EF4-FFF2-40B4-BE49-F238E27FC236}">
                <a16:creationId xmlns:a16="http://schemas.microsoft.com/office/drawing/2014/main" id="{32FE6072-5D81-3658-1778-3C496CB8170C}"/>
              </a:ext>
            </a:extLst>
          </p:cNvPr>
          <p:cNvSpPr txBox="1"/>
          <p:nvPr>
            <p:custDataLst>
              <p:tags r:id="rId13"/>
            </p:custDataLst>
          </p:nvPr>
        </p:nvSpPr>
        <p:spPr>
          <a:xfrm>
            <a:off x="9608039" y="4357038"/>
            <a:ext cx="720000" cy="720000"/>
          </a:xfrm>
          <a:prstGeom prst="rect">
            <a:avLst/>
          </a:prstGeom>
          <a:noFill/>
        </p:spPr>
        <p:txBody>
          <a:bodyPr wrap="square" rtlCol="0" anchor="ctr" anchorCtr="0">
            <a:normAutofit fontScale="92500" lnSpcReduction="20000"/>
          </a:bodyPr>
          <a:lstStyle/>
          <a:p>
            <a:pPr algn="ctr">
              <a:lnSpc>
                <a:spcPct val="110000"/>
              </a:lnSpc>
            </a:pPr>
            <a:r>
              <a:rPr lang="en-US" altLang="zh-CN" sz="4800" b="1">
                <a:solidFill>
                  <a:schemeClr val="tx2"/>
                </a:solidFill>
                <a:latin typeface="微软雅黑" panose="020B0503020204020204" pitchFamily="34" charset="-122"/>
                <a:ea typeface="微软雅黑" panose="020B0503020204020204" pitchFamily="34" charset="-122"/>
              </a:rPr>
              <a:t>4</a:t>
            </a:r>
            <a:endParaRPr lang="zh-CN" altLang="en-US" sz="4800" b="1" dirty="0">
              <a:solidFill>
                <a:schemeClr val="tx2"/>
              </a:solidFill>
              <a:latin typeface="微软雅黑" panose="020B0503020204020204" pitchFamily="34" charset="-122"/>
              <a:ea typeface="微软雅黑" panose="020B0503020204020204" pitchFamily="34" charset="-122"/>
            </a:endParaRPr>
          </a:p>
        </p:txBody>
      </p:sp>
      <p:sp>
        <p:nvSpPr>
          <p:cNvPr id="8" name="Text12">
            <a:extLst>
              <a:ext uri="{FF2B5EF4-FFF2-40B4-BE49-F238E27FC236}">
                <a16:creationId xmlns:a16="http://schemas.microsoft.com/office/drawing/2014/main" id="{B8598F33-9DF6-E183-DBA9-B9A59F332F6C}"/>
              </a:ext>
            </a:extLst>
          </p:cNvPr>
          <p:cNvSpPr txBox="1"/>
          <p:nvPr>
            <p:custDataLst>
              <p:tags r:id="rId14"/>
            </p:custDataLst>
          </p:nvPr>
        </p:nvSpPr>
        <p:spPr>
          <a:xfrm>
            <a:off x="3952614" y="4472839"/>
            <a:ext cx="720000" cy="720000"/>
          </a:xfrm>
          <a:prstGeom prst="rect">
            <a:avLst/>
          </a:prstGeom>
          <a:noFill/>
        </p:spPr>
        <p:txBody>
          <a:bodyPr wrap="square" rtlCol="0" anchor="ctr" anchorCtr="0">
            <a:normAutofit fontScale="92500" lnSpcReduction="20000"/>
          </a:bodyPr>
          <a:lstStyle/>
          <a:p>
            <a:pPr algn="ctr">
              <a:lnSpc>
                <a:spcPct val="110000"/>
              </a:lnSpc>
            </a:pPr>
            <a:r>
              <a:rPr lang="en-US" altLang="zh-CN" sz="4800" b="1">
                <a:solidFill>
                  <a:schemeClr val="tx2"/>
                </a:solidFill>
                <a:latin typeface="微软雅黑" panose="020B0503020204020204" pitchFamily="34" charset="-122"/>
                <a:ea typeface="微软雅黑" panose="020B0503020204020204" pitchFamily="34" charset="-122"/>
              </a:rPr>
              <a:t>2</a:t>
            </a:r>
            <a:endParaRPr lang="zh-CN" altLang="en-US" sz="4800" b="1" dirty="0">
              <a:solidFill>
                <a:schemeClr val="tx2"/>
              </a:solidFill>
              <a:latin typeface="微软雅黑" panose="020B0503020204020204" pitchFamily="34" charset="-122"/>
              <a:ea typeface="微软雅黑" panose="020B0503020204020204" pitchFamily="34" charset="-122"/>
            </a:endParaRPr>
          </a:p>
        </p:txBody>
      </p:sp>
      <p:sp>
        <p:nvSpPr>
          <p:cNvPr id="10" name="Text13">
            <a:extLst>
              <a:ext uri="{FF2B5EF4-FFF2-40B4-BE49-F238E27FC236}">
                <a16:creationId xmlns:a16="http://schemas.microsoft.com/office/drawing/2014/main" id="{2AF9982D-1184-D80A-EE0A-3B721D2DB9D6}"/>
              </a:ext>
            </a:extLst>
          </p:cNvPr>
          <p:cNvSpPr txBox="1"/>
          <p:nvPr>
            <p:custDataLst>
              <p:tags r:id="rId15"/>
            </p:custDataLst>
          </p:nvPr>
        </p:nvSpPr>
        <p:spPr>
          <a:xfrm>
            <a:off x="6812139" y="3050529"/>
            <a:ext cx="720000" cy="720000"/>
          </a:xfrm>
          <a:prstGeom prst="rect">
            <a:avLst/>
          </a:prstGeom>
          <a:noFill/>
        </p:spPr>
        <p:txBody>
          <a:bodyPr wrap="square" rtlCol="0" anchor="ctr" anchorCtr="0">
            <a:normAutofit fontScale="92500" lnSpcReduction="20000"/>
          </a:bodyPr>
          <a:lstStyle/>
          <a:p>
            <a:pPr algn="ctr">
              <a:lnSpc>
                <a:spcPct val="110000"/>
              </a:lnSpc>
            </a:pPr>
            <a:r>
              <a:rPr lang="en-US" altLang="zh-CN" sz="4800" b="1">
                <a:solidFill>
                  <a:schemeClr val="tx2"/>
                </a:solidFill>
                <a:latin typeface="微软雅黑" panose="020B0503020204020204" pitchFamily="34" charset="-122"/>
                <a:ea typeface="微软雅黑" panose="020B0503020204020204" pitchFamily="34" charset="-122"/>
              </a:rPr>
              <a:t>3</a:t>
            </a:r>
            <a:endParaRPr lang="zh-CN" altLang="en-US" sz="4800" b="1" dirty="0">
              <a:solidFill>
                <a:schemeClr val="tx2"/>
              </a:solidFill>
              <a:latin typeface="微软雅黑" panose="020B0503020204020204" pitchFamily="34" charset="-122"/>
              <a:ea typeface="微软雅黑" panose="020B0503020204020204" pitchFamily="34" charset="-122"/>
            </a:endParaRPr>
          </a:p>
        </p:txBody>
      </p:sp>
      <p:cxnSp>
        <p:nvCxnSpPr>
          <p:cNvPr id="22" name="Text14">
            <a:extLst>
              <a:ext uri="{FF2B5EF4-FFF2-40B4-BE49-F238E27FC236}">
                <a16:creationId xmlns:a16="http://schemas.microsoft.com/office/drawing/2014/main" id="{57554ECD-06DB-B813-AB2D-B96F081F97BD}"/>
              </a:ext>
            </a:extLst>
          </p:cNvPr>
          <p:cNvCxnSpPr/>
          <p:nvPr>
            <p:custDataLst>
              <p:tags r:id="rId16"/>
            </p:custDataLst>
          </p:nvPr>
        </p:nvCxnSpPr>
        <p:spPr>
          <a:xfrm>
            <a:off x="7172139" y="4156879"/>
            <a:ext cx="0" cy="432000"/>
          </a:xfrm>
          <a:prstGeom prst="line">
            <a:avLst/>
          </a:prstGeom>
          <a:ln w="952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3" name="Text15">
            <a:extLst>
              <a:ext uri="{FF2B5EF4-FFF2-40B4-BE49-F238E27FC236}">
                <a16:creationId xmlns:a16="http://schemas.microsoft.com/office/drawing/2014/main" id="{CEB46470-7555-CA73-B6CB-63832FB07E6E}"/>
              </a:ext>
            </a:extLst>
          </p:cNvPr>
          <p:cNvCxnSpPr/>
          <p:nvPr>
            <p:custDataLst>
              <p:tags r:id="rId17"/>
            </p:custDataLst>
          </p:nvPr>
        </p:nvCxnSpPr>
        <p:spPr>
          <a:xfrm>
            <a:off x="4312614" y="3667364"/>
            <a:ext cx="0" cy="432000"/>
          </a:xfrm>
          <a:prstGeom prst="line">
            <a:avLst/>
          </a:prstGeom>
          <a:ln w="952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Text16">
            <a:extLst>
              <a:ext uri="{FF2B5EF4-FFF2-40B4-BE49-F238E27FC236}">
                <a16:creationId xmlns:a16="http://schemas.microsoft.com/office/drawing/2014/main" id="{7C9B9DDE-65B4-4CC2-280E-C380F1AF09D4}"/>
              </a:ext>
            </a:extLst>
          </p:cNvPr>
          <p:cNvCxnSpPr/>
          <p:nvPr>
            <p:custDataLst>
              <p:tags r:id="rId18"/>
            </p:custDataLst>
          </p:nvPr>
        </p:nvCxnSpPr>
        <p:spPr>
          <a:xfrm>
            <a:off x="9968039" y="3567003"/>
            <a:ext cx="0" cy="432000"/>
          </a:xfrm>
          <a:prstGeom prst="line">
            <a:avLst/>
          </a:prstGeom>
          <a:ln w="952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Text17">
            <a:extLst>
              <a:ext uri="{FF2B5EF4-FFF2-40B4-BE49-F238E27FC236}">
                <a16:creationId xmlns:a16="http://schemas.microsoft.com/office/drawing/2014/main" id="{A550E193-BE00-716D-1F97-3E1653B62EDD}"/>
              </a:ext>
            </a:extLst>
          </p:cNvPr>
          <p:cNvSpPr txBox="1"/>
          <p:nvPr>
            <p:custDataLst>
              <p:tags r:id="rId19"/>
            </p:custDataLst>
          </p:nvPr>
        </p:nvSpPr>
        <p:spPr>
          <a:xfrm>
            <a:off x="1113246" y="4702140"/>
            <a:ext cx="2031583" cy="1006282"/>
          </a:xfrm>
          <a:prstGeom prst="rect">
            <a:avLst/>
          </a:prstGeom>
          <a:noFill/>
        </p:spPr>
        <p:txBody>
          <a:bodyPr wrap="square" rtlCol="0">
            <a:normAutofit/>
          </a:bodyPr>
          <a:lstStyle/>
          <a:p>
            <a:pPr>
              <a:lnSpc>
                <a:spcPct val="150000"/>
              </a:lnSpc>
              <a:spcBef>
                <a:spcPts val="150"/>
              </a:spcBef>
              <a:spcAft>
                <a:spcPts val="150"/>
              </a:spcAft>
            </a:pPr>
            <a:r>
              <a:rPr lang="zh-CN" altLang="en-US" sz="1400" dirty="0">
                <a:latin typeface="微软雅黑" panose="020B0503020204020204" pitchFamily="34" charset="-122"/>
                <a:ea typeface="微软雅黑" panose="020B0503020204020204" pitchFamily="34" charset="-122"/>
              </a:rPr>
              <a:t>卫星设计、制造、发射、轨道控制和姿态稳定</a:t>
            </a:r>
          </a:p>
        </p:txBody>
      </p:sp>
      <p:sp>
        <p:nvSpPr>
          <p:cNvPr id="26" name="Text18">
            <a:extLst>
              <a:ext uri="{FF2B5EF4-FFF2-40B4-BE49-F238E27FC236}">
                <a16:creationId xmlns:a16="http://schemas.microsoft.com/office/drawing/2014/main" id="{B81B9C37-0B3A-2FA7-00A3-614E4E148F8E}"/>
              </a:ext>
            </a:extLst>
          </p:cNvPr>
          <p:cNvSpPr txBox="1"/>
          <p:nvPr>
            <p:custDataLst>
              <p:tags r:id="rId20"/>
            </p:custDataLst>
          </p:nvPr>
        </p:nvSpPr>
        <p:spPr>
          <a:xfrm>
            <a:off x="3179907" y="2130379"/>
            <a:ext cx="2591936" cy="1006282"/>
          </a:xfrm>
          <a:prstGeom prst="rect">
            <a:avLst/>
          </a:prstGeom>
          <a:noFill/>
        </p:spPr>
        <p:txBody>
          <a:bodyPr wrap="square" rtlCol="0">
            <a:normAutofit/>
          </a:bodyPr>
          <a:lstStyle/>
          <a:p>
            <a:pPr>
              <a:lnSpc>
                <a:spcPct val="150000"/>
              </a:lnSpc>
              <a:spcBef>
                <a:spcPts val="150"/>
              </a:spcBef>
              <a:spcAft>
                <a:spcPts val="150"/>
              </a:spcAft>
            </a:pPr>
            <a:r>
              <a:rPr lang="zh-CN" altLang="en-US" sz="1400" dirty="0">
                <a:latin typeface="微软雅黑" panose="020B0503020204020204" pitchFamily="34" charset="-122"/>
                <a:ea typeface="微软雅黑" panose="020B0503020204020204" pitchFamily="34" charset="-122"/>
              </a:rPr>
              <a:t>频率合成，信号调制解调，误码率控制，信号捕获与跟踪</a:t>
            </a:r>
          </a:p>
        </p:txBody>
      </p:sp>
      <p:sp>
        <p:nvSpPr>
          <p:cNvPr id="27" name="Text19">
            <a:extLst>
              <a:ext uri="{FF2B5EF4-FFF2-40B4-BE49-F238E27FC236}">
                <a16:creationId xmlns:a16="http://schemas.microsoft.com/office/drawing/2014/main" id="{BDB318AB-9763-7943-5426-6059CF3EE401}"/>
              </a:ext>
            </a:extLst>
          </p:cNvPr>
          <p:cNvSpPr txBox="1"/>
          <p:nvPr>
            <p:custDataLst>
              <p:tags r:id="rId21"/>
            </p:custDataLst>
          </p:nvPr>
        </p:nvSpPr>
        <p:spPr>
          <a:xfrm>
            <a:off x="6576588" y="5245539"/>
            <a:ext cx="1356701" cy="1006282"/>
          </a:xfrm>
          <a:prstGeom prst="rect">
            <a:avLst/>
          </a:prstGeom>
          <a:noFill/>
        </p:spPr>
        <p:txBody>
          <a:bodyPr wrap="square" rtlCol="0">
            <a:normAutofit/>
          </a:bodyPr>
          <a:lstStyle/>
          <a:p>
            <a:pPr>
              <a:lnSpc>
                <a:spcPct val="150000"/>
              </a:lnSpc>
              <a:spcBef>
                <a:spcPts val="150"/>
              </a:spcBef>
              <a:spcAft>
                <a:spcPts val="150"/>
              </a:spcAft>
            </a:pPr>
            <a:r>
              <a:rPr lang="zh-CN" altLang="en-US" sz="1400" dirty="0">
                <a:latin typeface="微软雅黑" panose="020B0503020204020204" pitchFamily="34" charset="-122"/>
                <a:ea typeface="微软雅黑" panose="020B0503020204020204" pitchFamily="34" charset="-122"/>
              </a:rPr>
              <a:t>高精度原子钟，精确时间同步</a:t>
            </a:r>
          </a:p>
        </p:txBody>
      </p:sp>
      <p:sp>
        <p:nvSpPr>
          <p:cNvPr id="31" name="Text20">
            <a:extLst>
              <a:ext uri="{FF2B5EF4-FFF2-40B4-BE49-F238E27FC236}">
                <a16:creationId xmlns:a16="http://schemas.microsoft.com/office/drawing/2014/main" id="{4ED4BFC8-1685-112D-3F5B-B1610092600D}"/>
              </a:ext>
            </a:extLst>
          </p:cNvPr>
          <p:cNvSpPr txBox="1"/>
          <p:nvPr>
            <p:custDataLst>
              <p:tags r:id="rId22"/>
            </p:custDataLst>
          </p:nvPr>
        </p:nvSpPr>
        <p:spPr>
          <a:xfrm>
            <a:off x="8846657" y="2371548"/>
            <a:ext cx="2204416" cy="1006282"/>
          </a:xfrm>
          <a:prstGeom prst="rect">
            <a:avLst/>
          </a:prstGeom>
          <a:noFill/>
        </p:spPr>
        <p:txBody>
          <a:bodyPr wrap="square" rtlCol="0">
            <a:normAutofit/>
          </a:bodyPr>
          <a:lstStyle/>
          <a:p>
            <a:pPr>
              <a:lnSpc>
                <a:spcPct val="150000"/>
              </a:lnSpc>
              <a:spcBef>
                <a:spcPts val="150"/>
              </a:spcBef>
              <a:spcAft>
                <a:spcPts val="150"/>
              </a:spcAft>
            </a:pPr>
            <a:r>
              <a:rPr lang="zh-CN" altLang="en-US" sz="1400" dirty="0">
                <a:latin typeface="微软雅黑" panose="020B0503020204020204" pitchFamily="34" charset="-122"/>
                <a:ea typeface="微软雅黑" panose="020B0503020204020204" pitchFamily="34" charset="-122"/>
              </a:rPr>
              <a:t>轨道参数，时钟精度控制</a:t>
            </a:r>
          </a:p>
        </p:txBody>
      </p:sp>
      <p:sp>
        <p:nvSpPr>
          <p:cNvPr id="28" name="Text21">
            <a:extLst>
              <a:ext uri="{FF2B5EF4-FFF2-40B4-BE49-F238E27FC236}">
                <a16:creationId xmlns:a16="http://schemas.microsoft.com/office/drawing/2014/main" id="{1C7D52E2-0391-3DC9-1F8A-0D65D77D4483}"/>
              </a:ext>
            </a:extLst>
          </p:cNvPr>
          <p:cNvSpPr txBox="1"/>
          <p:nvPr>
            <p:custDataLst>
              <p:tags r:id="rId23"/>
            </p:custDataLst>
          </p:nvPr>
        </p:nvSpPr>
        <p:spPr>
          <a:xfrm>
            <a:off x="786873" y="4294803"/>
            <a:ext cx="2518730" cy="356072"/>
          </a:xfrm>
          <a:prstGeom prst="rect">
            <a:avLst/>
          </a:prstGeom>
          <a:noFill/>
        </p:spPr>
        <p:txBody>
          <a:bodyPr wrap="square" rtlCol="0" anchor="ctr" anchorCtr="0">
            <a:noAutofit/>
          </a:bodyPr>
          <a:lstStyle/>
          <a:p>
            <a:pPr algn="ctr" fontAlgn="ctr">
              <a:lnSpc>
                <a:spcPct val="120000"/>
              </a:lnSpc>
            </a:pPr>
            <a:r>
              <a:rPr lang="zh-CN" altLang="en-US" b="1" dirty="0">
                <a:latin typeface="微软雅黑" panose="020B0503020204020204" pitchFamily="34" charset="-122"/>
                <a:ea typeface="微软雅黑" panose="020B0503020204020204" pitchFamily="34" charset="-122"/>
              </a:rPr>
              <a:t>卫星控制技术</a:t>
            </a:r>
          </a:p>
        </p:txBody>
      </p:sp>
      <p:sp>
        <p:nvSpPr>
          <p:cNvPr id="29" name="Text22">
            <a:extLst>
              <a:ext uri="{FF2B5EF4-FFF2-40B4-BE49-F238E27FC236}">
                <a16:creationId xmlns:a16="http://schemas.microsoft.com/office/drawing/2014/main" id="{723EDB90-0484-194E-AD2C-426798D967B0}"/>
              </a:ext>
            </a:extLst>
          </p:cNvPr>
          <p:cNvSpPr txBox="1"/>
          <p:nvPr>
            <p:custDataLst>
              <p:tags r:id="rId24"/>
            </p:custDataLst>
          </p:nvPr>
        </p:nvSpPr>
        <p:spPr>
          <a:xfrm>
            <a:off x="3053812" y="2992941"/>
            <a:ext cx="2518730" cy="356072"/>
          </a:xfrm>
          <a:prstGeom prst="rect">
            <a:avLst/>
          </a:prstGeom>
          <a:noFill/>
        </p:spPr>
        <p:txBody>
          <a:bodyPr wrap="square" rtlCol="0" anchor="ctr" anchorCtr="0">
            <a:noAutofit/>
          </a:bodyPr>
          <a:lstStyle/>
          <a:p>
            <a:pPr algn="ctr" fontAlgn="ctr">
              <a:lnSpc>
                <a:spcPct val="120000"/>
              </a:lnSpc>
            </a:pPr>
            <a:r>
              <a:rPr lang="zh-CN" altLang="en-US" b="1" dirty="0">
                <a:latin typeface="微软雅黑" panose="020B0503020204020204" pitchFamily="34" charset="-122"/>
                <a:ea typeface="微软雅黑" panose="020B0503020204020204" pitchFamily="34" charset="-122"/>
              </a:rPr>
              <a:t>信号处理技术</a:t>
            </a:r>
          </a:p>
        </p:txBody>
      </p:sp>
      <p:sp>
        <p:nvSpPr>
          <p:cNvPr id="30" name="Text23">
            <a:extLst>
              <a:ext uri="{FF2B5EF4-FFF2-40B4-BE49-F238E27FC236}">
                <a16:creationId xmlns:a16="http://schemas.microsoft.com/office/drawing/2014/main" id="{37FA2CFF-7B36-FBD1-F3EA-09718619C6E3}"/>
              </a:ext>
            </a:extLst>
          </p:cNvPr>
          <p:cNvSpPr txBox="1"/>
          <p:nvPr>
            <p:custDataLst>
              <p:tags r:id="rId25"/>
            </p:custDataLst>
          </p:nvPr>
        </p:nvSpPr>
        <p:spPr>
          <a:xfrm>
            <a:off x="6050281" y="4805671"/>
            <a:ext cx="2518730" cy="356072"/>
          </a:xfrm>
          <a:prstGeom prst="rect">
            <a:avLst/>
          </a:prstGeom>
          <a:noFill/>
        </p:spPr>
        <p:txBody>
          <a:bodyPr wrap="square" rtlCol="0" anchor="ctr" anchorCtr="0">
            <a:noAutofit/>
          </a:bodyPr>
          <a:lstStyle/>
          <a:p>
            <a:pPr algn="ctr" fontAlgn="ctr">
              <a:lnSpc>
                <a:spcPct val="120000"/>
              </a:lnSpc>
            </a:pPr>
            <a:r>
              <a:rPr lang="zh-CN" altLang="en-US" b="1" dirty="0">
                <a:latin typeface="微软雅黑" panose="020B0503020204020204" pitchFamily="34" charset="-122"/>
                <a:ea typeface="微软雅黑" panose="020B0503020204020204" pitchFamily="34" charset="-122"/>
              </a:rPr>
              <a:t>时钟同步技术</a:t>
            </a:r>
          </a:p>
        </p:txBody>
      </p:sp>
      <p:sp>
        <p:nvSpPr>
          <p:cNvPr id="32" name="Text24">
            <a:extLst>
              <a:ext uri="{FF2B5EF4-FFF2-40B4-BE49-F238E27FC236}">
                <a16:creationId xmlns:a16="http://schemas.microsoft.com/office/drawing/2014/main" id="{F5E8F7D0-48D6-2B9E-4E88-6523F0BD71DC}"/>
              </a:ext>
            </a:extLst>
          </p:cNvPr>
          <p:cNvSpPr txBox="1"/>
          <p:nvPr>
            <p:custDataLst>
              <p:tags r:id="rId26"/>
            </p:custDataLst>
          </p:nvPr>
        </p:nvSpPr>
        <p:spPr>
          <a:xfrm>
            <a:off x="8791474" y="2886524"/>
            <a:ext cx="2518730" cy="356072"/>
          </a:xfrm>
          <a:prstGeom prst="rect">
            <a:avLst/>
          </a:prstGeom>
          <a:noFill/>
        </p:spPr>
        <p:txBody>
          <a:bodyPr wrap="square" rtlCol="0" anchor="ctr" anchorCtr="0">
            <a:noAutofit/>
          </a:bodyPr>
          <a:lstStyle/>
          <a:p>
            <a:pPr algn="ctr" fontAlgn="ctr">
              <a:lnSpc>
                <a:spcPct val="120000"/>
              </a:lnSpc>
            </a:pPr>
            <a:r>
              <a:rPr lang="zh-CN" altLang="en-US" b="1" dirty="0">
                <a:latin typeface="微软雅黑" panose="020B0503020204020204" pitchFamily="34" charset="-122"/>
                <a:ea typeface="微软雅黑" panose="020B0503020204020204" pitchFamily="34" charset="-122"/>
              </a:rPr>
              <a:t>地面监控技术</a:t>
            </a:r>
          </a:p>
        </p:txBody>
      </p:sp>
      <p:sp>
        <p:nvSpPr>
          <p:cNvPr id="11" name="Text25">
            <a:extLst>
              <a:ext uri="{FF2B5EF4-FFF2-40B4-BE49-F238E27FC236}">
                <a16:creationId xmlns:a16="http://schemas.microsoft.com/office/drawing/2014/main" id="{94A00BE6-D516-F829-B275-05C83B2AAEF7}"/>
              </a:ext>
            </a:extLst>
          </p:cNvPr>
          <p:cNvSpPr txBox="1"/>
          <p:nvPr>
            <p:custDataLst>
              <p:tags r:id="rId27"/>
            </p:custDataLst>
          </p:nvPr>
        </p:nvSpPr>
        <p:spPr>
          <a:xfrm>
            <a:off x="996524" y="305152"/>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核心技术概览</a:t>
            </a:r>
            <a:endPar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pic>
        <p:nvPicPr>
          <p:cNvPr id="15" name="Shape2">
            <a:extLst>
              <a:ext uri="{FF2B5EF4-FFF2-40B4-BE49-F238E27FC236}">
                <a16:creationId xmlns:a16="http://schemas.microsoft.com/office/drawing/2014/main" id="{2E98441A-3963-DA1F-BEA9-5B3B2B8A359B}"/>
              </a:ext>
            </a:extLst>
          </p:cNvPr>
          <p:cNvPicPr>
            <a:picLocks/>
          </p:cNvPicPr>
          <p:nvPr>
            <p:custDataLst>
              <p:tags r:id="rId28"/>
            </p:custDataLst>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39248" y="440284"/>
            <a:ext cx="585216" cy="585216"/>
          </a:xfrm>
          <a:prstGeom prst="rect">
            <a:avLst/>
          </a:prstGeom>
        </p:spPr>
      </p:pic>
      <p:sp>
        <p:nvSpPr>
          <p:cNvPr id="16" name="Text7" hidden="1">
            <a:extLst>
              <a:ext uri="{FF2B5EF4-FFF2-40B4-BE49-F238E27FC236}">
                <a16:creationId xmlns:a16="http://schemas.microsoft.com/office/drawing/2014/main" id="{A32020E3-4C1E-C55B-F097-11B3188D1139}"/>
              </a:ext>
            </a:extLst>
          </p:cNvPr>
          <p:cNvSpPr txBox="1"/>
          <p:nvPr>
            <p:custDataLst>
              <p:tags r:id="rId29"/>
            </p:custDataLst>
          </p:nvPr>
        </p:nvSpPr>
        <p:spPr>
          <a:xfrm>
            <a:off x="23942384" y="390677"/>
            <a:ext cx="11496384" cy="720348"/>
          </a:xfrm>
          <a:prstGeom prst="rect">
            <a:avLst/>
          </a:prstGeom>
          <a:noFill/>
        </p:spPr>
        <p:txBody>
          <a:bodyPr wrap="square" rtlCol="0" anchor="ctr" anchorCtr="0">
            <a:no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51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民用领域：交通、农业等</a:t>
            </a:r>
            <a:endParaRPr lang="zh-CN" altLang="en-US" sz="51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93717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500" fill="hold">
                                          <p:stCondLst>
                                            <p:cond delay="0"/>
                                          </p:stCondLst>
                                        </p:cTn>
                                        <p:tgtEl>
                                          <p:spTgt spid="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8" dur="500" fill="hold">
                                          <p:stCondLst>
                                            <p:cond delay="0"/>
                                          </p:stCondLst>
                                        </p:cTn>
                                        <p:tgtEl>
                                          <p:spTgt spid="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9" dur="500" fill="hold">
                                          <p:stCondLst>
                                            <p:cond delay="0"/>
                                          </p:stCondLst>
                                        </p:cTn>
                                        <p:tgtEl>
                                          <p:spTgt spid="2"/>
                                        </p:tgtEl>
                                        <p:attrNameLst>
                                          <p:attrName>style.opacity</p:attrName>
                                        </p:attrNameLst>
                                      </p:cBhvr>
                                      <p:tavLst>
                                        <p:tav tm="0">
                                          <p:val>
                                            <p:strVal val="0"/>
                                          </p:val>
                                        </p:tav>
                                        <p:tav tm="100000">
                                          <p:val>
                                            <p:strVal val="1"/>
                                          </p:val>
                                        </p:tav>
                                      </p:tavLst>
                                    </p:anim>
                                  </p:childTnLst>
                                </p:cTn>
                              </p:par>
                              <p:par>
                                <p:cTn id="10" presetID="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 to="" calcmode="lin" valueType="num">
                                      <p:cBhvr>
                                        <p:cTn id="12" dur="500" fill="hold">
                                          <p:stCondLst>
                                            <p:cond delay="0"/>
                                          </p:stCondLst>
                                        </p:cTn>
                                        <p:tgtEl>
                                          <p:spTgt spid="15"/>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3" dur="500" fill="hold">
                                          <p:stCondLst>
                                            <p:cond delay="0"/>
                                          </p:stCondLst>
                                        </p:cTn>
                                        <p:tgtEl>
                                          <p:spTgt spid="15"/>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4" dur="500" fill="hold">
                                          <p:stCondLst>
                                            <p:cond delay="0"/>
                                          </p:stCondLst>
                                        </p:cTn>
                                        <p:tgtEl>
                                          <p:spTgt spid="15"/>
                                        </p:tgtEl>
                                        <p:attrNameLst>
                                          <p:attrName>style.opacity</p:attrName>
                                        </p:attrNameLst>
                                      </p:cBhvr>
                                      <p:tavLst>
                                        <p:tav tm="0">
                                          <p:val>
                                            <p:strVal val="0"/>
                                          </p:val>
                                        </p:tav>
                                        <p:tav tm="100000">
                                          <p:val>
                                            <p:strVal val="1"/>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288"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strVal val="4/3*#ppt_w"/>
                                          </p:val>
                                        </p:tav>
                                        <p:tav tm="100000">
                                          <p:val>
                                            <p:strVal val="#ppt_w"/>
                                          </p:val>
                                        </p:tav>
                                      </p:tavLst>
                                    </p:anim>
                                    <p:anim calcmode="lin" valueType="num">
                                      <p:cBhvr>
                                        <p:cTn id="20" dur="500" fill="hold"/>
                                        <p:tgtEl>
                                          <p:spTgt spid="3"/>
                                        </p:tgtEl>
                                        <p:attrNameLst>
                                          <p:attrName>ppt_h</p:attrName>
                                        </p:attrNameLst>
                                      </p:cBhvr>
                                      <p:tavLst>
                                        <p:tav tm="0">
                                          <p:val>
                                            <p:strVal val="4/3*#ppt_h"/>
                                          </p:val>
                                        </p:tav>
                                        <p:tav tm="100000">
                                          <p:val>
                                            <p:strVal val="#ppt_h"/>
                                          </p:val>
                                        </p:tav>
                                      </p:tavLst>
                                    </p:anim>
                                    <p:anim to="" calcmode="lin" valueType="num">
                                      <p:cBhvr>
                                        <p:cTn id="21" dur="500" fill="hold">
                                          <p:stCondLst>
                                            <p:cond delay="0"/>
                                          </p:stCondLst>
                                        </p:cTn>
                                        <p:tgtEl>
                                          <p:spTgt spid="3"/>
                                        </p:tgtEl>
                                        <p:attrNameLst>
                                          <p:attrName>ppt_x</p:attrName>
                                        </p:attrNameLst>
                                      </p:cBhvr>
                                      <p:tavLst>
                                        <p:tav tm="0">
                                          <p:val>
                                            <p:strVal val="#ppt_x+0.32440045"/>
                                          </p:val>
                                        </p:tav>
                                        <p:tav tm="100000">
                                          <p:val>
                                            <p:strVal val="#ppt_x+0.32440045"/>
                                          </p:val>
                                        </p:tav>
                                      </p:tavLst>
                                    </p:anim>
                                    <p:anim to="" calcmode="lin" valueType="num">
                                      <p:cBhvr>
                                        <p:cTn id="22" dur="500" fill="hold">
                                          <p:stCondLst>
                                            <p:cond delay="0"/>
                                          </p:stCondLst>
                                        </p:cTn>
                                        <p:tgtEl>
                                          <p:spTgt spid="3"/>
                                        </p:tgtEl>
                                        <p:attrNameLst>
                                          <p:attrName>ppt_y</p:attrName>
                                        </p:attrNameLst>
                                      </p:cBhvr>
                                      <p:tavLst>
                                        <p:tav tm="0">
                                          <p:val>
                                            <p:strVal val="#ppt_y+0.025290143"/>
                                          </p:val>
                                        </p:tav>
                                        <p:tav tm="100000">
                                          <p:val>
                                            <p:strVal val="#ppt_y+0.025290143"/>
                                          </p:val>
                                        </p:tav>
                                      </p:tavLst>
                                    </p:anim>
                                  </p:childTnLst>
                                </p:cTn>
                              </p:par>
                              <p:par>
                                <p:cTn id="23" presetID="23" presetClass="entr" presetSubtype="288"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strVal val="4/3*#ppt_w"/>
                                          </p:val>
                                        </p:tav>
                                        <p:tav tm="100000">
                                          <p:val>
                                            <p:strVal val="#ppt_w"/>
                                          </p:val>
                                        </p:tav>
                                      </p:tavLst>
                                    </p:anim>
                                    <p:anim calcmode="lin" valueType="num">
                                      <p:cBhvr>
                                        <p:cTn id="26" dur="500" fill="hold"/>
                                        <p:tgtEl>
                                          <p:spTgt spid="17"/>
                                        </p:tgtEl>
                                        <p:attrNameLst>
                                          <p:attrName>ppt_h</p:attrName>
                                        </p:attrNameLst>
                                      </p:cBhvr>
                                      <p:tavLst>
                                        <p:tav tm="0">
                                          <p:val>
                                            <p:strVal val="4/3*#ppt_h"/>
                                          </p:val>
                                        </p:tav>
                                        <p:tav tm="100000">
                                          <p:val>
                                            <p:strVal val="#ppt_h"/>
                                          </p:val>
                                        </p:tav>
                                      </p:tavLst>
                                    </p:anim>
                                    <p:anim to="" calcmode="lin" valueType="num">
                                      <p:cBhvr>
                                        <p:cTn id="27" dur="500" fill="hold">
                                          <p:stCondLst>
                                            <p:cond delay="0"/>
                                          </p:stCondLst>
                                        </p:cTn>
                                        <p:tgtEl>
                                          <p:spTgt spid="17"/>
                                        </p:tgtEl>
                                        <p:attrNameLst>
                                          <p:attrName>ppt_x</p:attrName>
                                        </p:attrNameLst>
                                      </p:cBhvr>
                                      <p:tavLst>
                                        <p:tav tm="0">
                                          <p:val>
                                            <p:strVal val="#ppt_x+0.32440045"/>
                                          </p:val>
                                        </p:tav>
                                        <p:tav tm="100000">
                                          <p:val>
                                            <p:strVal val="#ppt_x+0.32440045"/>
                                          </p:val>
                                        </p:tav>
                                      </p:tavLst>
                                    </p:anim>
                                    <p:anim to="" calcmode="lin" valueType="num">
                                      <p:cBhvr>
                                        <p:cTn id="28" dur="500" fill="hold">
                                          <p:stCondLst>
                                            <p:cond delay="0"/>
                                          </p:stCondLst>
                                        </p:cTn>
                                        <p:tgtEl>
                                          <p:spTgt spid="17"/>
                                        </p:tgtEl>
                                        <p:attrNameLst>
                                          <p:attrName>ppt_y</p:attrName>
                                        </p:attrNameLst>
                                      </p:cBhvr>
                                      <p:tavLst>
                                        <p:tav tm="0">
                                          <p:val>
                                            <p:strVal val="#ppt_y+0.025290143"/>
                                          </p:val>
                                        </p:tav>
                                        <p:tav tm="100000">
                                          <p:val>
                                            <p:strVal val="#ppt_y+0.025290143"/>
                                          </p:val>
                                        </p:tav>
                                      </p:tavLst>
                                    </p:anim>
                                  </p:childTnLst>
                                </p:cTn>
                              </p:par>
                              <p:par>
                                <p:cTn id="29" presetID="23" presetClass="entr" presetSubtype="288"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strVal val="4/3*#ppt_w"/>
                                          </p:val>
                                        </p:tav>
                                        <p:tav tm="100000">
                                          <p:val>
                                            <p:strVal val="#ppt_w"/>
                                          </p:val>
                                        </p:tav>
                                      </p:tavLst>
                                    </p:anim>
                                    <p:anim calcmode="lin" valueType="num">
                                      <p:cBhvr>
                                        <p:cTn id="32" dur="500" fill="hold"/>
                                        <p:tgtEl>
                                          <p:spTgt spid="18"/>
                                        </p:tgtEl>
                                        <p:attrNameLst>
                                          <p:attrName>ppt_h</p:attrName>
                                        </p:attrNameLst>
                                      </p:cBhvr>
                                      <p:tavLst>
                                        <p:tav tm="0">
                                          <p:val>
                                            <p:strVal val="4/3*#ppt_h"/>
                                          </p:val>
                                        </p:tav>
                                        <p:tav tm="100000">
                                          <p:val>
                                            <p:strVal val="#ppt_h"/>
                                          </p:val>
                                        </p:tav>
                                      </p:tavLst>
                                    </p:anim>
                                    <p:anim to="" calcmode="lin" valueType="num">
                                      <p:cBhvr>
                                        <p:cTn id="33" dur="500" fill="hold">
                                          <p:stCondLst>
                                            <p:cond delay="0"/>
                                          </p:stCondLst>
                                        </p:cTn>
                                        <p:tgtEl>
                                          <p:spTgt spid="18"/>
                                        </p:tgtEl>
                                        <p:attrNameLst>
                                          <p:attrName>ppt_x</p:attrName>
                                        </p:attrNameLst>
                                      </p:cBhvr>
                                      <p:tavLst>
                                        <p:tav tm="0">
                                          <p:val>
                                            <p:strVal val="#ppt_x+0.32440045"/>
                                          </p:val>
                                        </p:tav>
                                        <p:tav tm="100000">
                                          <p:val>
                                            <p:strVal val="#ppt_x+0.32440045"/>
                                          </p:val>
                                        </p:tav>
                                      </p:tavLst>
                                    </p:anim>
                                    <p:anim to="" calcmode="lin" valueType="num">
                                      <p:cBhvr>
                                        <p:cTn id="34" dur="500" fill="hold">
                                          <p:stCondLst>
                                            <p:cond delay="0"/>
                                          </p:stCondLst>
                                        </p:cTn>
                                        <p:tgtEl>
                                          <p:spTgt spid="18"/>
                                        </p:tgtEl>
                                        <p:attrNameLst>
                                          <p:attrName>ppt_y</p:attrName>
                                        </p:attrNameLst>
                                      </p:cBhvr>
                                      <p:tavLst>
                                        <p:tav tm="0">
                                          <p:val>
                                            <p:strVal val="#ppt_y+0.025290143"/>
                                          </p:val>
                                        </p:tav>
                                        <p:tav tm="100000">
                                          <p:val>
                                            <p:strVal val="#ppt_y+0.025290143"/>
                                          </p:val>
                                        </p:tav>
                                      </p:tavLst>
                                    </p:anim>
                                  </p:childTnLst>
                                </p:cTn>
                              </p:par>
                              <p:par>
                                <p:cTn id="35" presetID="23" presetClass="entr" presetSubtype="288"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strVal val="4/3*#ppt_w"/>
                                          </p:val>
                                        </p:tav>
                                        <p:tav tm="100000">
                                          <p:val>
                                            <p:strVal val="#ppt_w"/>
                                          </p:val>
                                        </p:tav>
                                      </p:tavLst>
                                    </p:anim>
                                    <p:anim calcmode="lin" valueType="num">
                                      <p:cBhvr>
                                        <p:cTn id="38" dur="500" fill="hold"/>
                                        <p:tgtEl>
                                          <p:spTgt spid="4"/>
                                        </p:tgtEl>
                                        <p:attrNameLst>
                                          <p:attrName>ppt_h</p:attrName>
                                        </p:attrNameLst>
                                      </p:cBhvr>
                                      <p:tavLst>
                                        <p:tav tm="0">
                                          <p:val>
                                            <p:strVal val="4/3*#ppt_h"/>
                                          </p:val>
                                        </p:tav>
                                        <p:tav tm="100000">
                                          <p:val>
                                            <p:strVal val="#ppt_h"/>
                                          </p:val>
                                        </p:tav>
                                      </p:tavLst>
                                    </p:anim>
                                    <p:anim to="" calcmode="lin" valueType="num">
                                      <p:cBhvr>
                                        <p:cTn id="39" dur="500" fill="hold">
                                          <p:stCondLst>
                                            <p:cond delay="0"/>
                                          </p:stCondLst>
                                        </p:cTn>
                                        <p:tgtEl>
                                          <p:spTgt spid="4"/>
                                        </p:tgtEl>
                                        <p:attrNameLst>
                                          <p:attrName>ppt_x</p:attrName>
                                        </p:attrNameLst>
                                      </p:cBhvr>
                                      <p:tavLst>
                                        <p:tav tm="0">
                                          <p:val>
                                            <p:strVal val="#ppt_x+0.32440045"/>
                                          </p:val>
                                        </p:tav>
                                        <p:tav tm="100000">
                                          <p:val>
                                            <p:strVal val="#ppt_x+0.32440045"/>
                                          </p:val>
                                        </p:tav>
                                      </p:tavLst>
                                    </p:anim>
                                    <p:anim to="" calcmode="lin" valueType="num">
                                      <p:cBhvr>
                                        <p:cTn id="40" dur="500" fill="hold">
                                          <p:stCondLst>
                                            <p:cond delay="0"/>
                                          </p:stCondLst>
                                        </p:cTn>
                                        <p:tgtEl>
                                          <p:spTgt spid="4"/>
                                        </p:tgtEl>
                                        <p:attrNameLst>
                                          <p:attrName>ppt_y</p:attrName>
                                        </p:attrNameLst>
                                      </p:cBhvr>
                                      <p:tavLst>
                                        <p:tav tm="0">
                                          <p:val>
                                            <p:strVal val="#ppt_y+0.025290143"/>
                                          </p:val>
                                        </p:tav>
                                        <p:tav tm="100000">
                                          <p:val>
                                            <p:strVal val="#ppt_y+0.025290143"/>
                                          </p:val>
                                        </p:tav>
                                      </p:tavLst>
                                    </p:anim>
                                  </p:childTnLst>
                                </p:cTn>
                              </p:par>
                              <p:par>
                                <p:cTn id="41" presetID="23" presetClass="entr" presetSubtype="288"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p:cTn id="43" dur="500" fill="hold"/>
                                        <p:tgtEl>
                                          <p:spTgt spid="25"/>
                                        </p:tgtEl>
                                        <p:attrNameLst>
                                          <p:attrName>ppt_w</p:attrName>
                                        </p:attrNameLst>
                                      </p:cBhvr>
                                      <p:tavLst>
                                        <p:tav tm="0">
                                          <p:val>
                                            <p:strVal val="4/3*#ppt_w"/>
                                          </p:val>
                                        </p:tav>
                                        <p:tav tm="100000">
                                          <p:val>
                                            <p:strVal val="#ppt_w"/>
                                          </p:val>
                                        </p:tav>
                                      </p:tavLst>
                                    </p:anim>
                                    <p:anim calcmode="lin" valueType="num">
                                      <p:cBhvr>
                                        <p:cTn id="44" dur="500" fill="hold"/>
                                        <p:tgtEl>
                                          <p:spTgt spid="25"/>
                                        </p:tgtEl>
                                        <p:attrNameLst>
                                          <p:attrName>ppt_h</p:attrName>
                                        </p:attrNameLst>
                                      </p:cBhvr>
                                      <p:tavLst>
                                        <p:tav tm="0">
                                          <p:val>
                                            <p:strVal val="4/3*#ppt_h"/>
                                          </p:val>
                                        </p:tav>
                                        <p:tav tm="100000">
                                          <p:val>
                                            <p:strVal val="#ppt_h"/>
                                          </p:val>
                                        </p:tav>
                                      </p:tavLst>
                                    </p:anim>
                                    <p:anim to="" calcmode="lin" valueType="num">
                                      <p:cBhvr>
                                        <p:cTn id="45" dur="500" fill="hold">
                                          <p:stCondLst>
                                            <p:cond delay="0"/>
                                          </p:stCondLst>
                                        </p:cTn>
                                        <p:tgtEl>
                                          <p:spTgt spid="25"/>
                                        </p:tgtEl>
                                        <p:attrNameLst>
                                          <p:attrName>ppt_x</p:attrName>
                                        </p:attrNameLst>
                                      </p:cBhvr>
                                      <p:tavLst>
                                        <p:tav tm="0">
                                          <p:val>
                                            <p:strVal val="#ppt_x+0.32440045"/>
                                          </p:val>
                                        </p:tav>
                                        <p:tav tm="100000">
                                          <p:val>
                                            <p:strVal val="#ppt_x+0.32440045"/>
                                          </p:val>
                                        </p:tav>
                                      </p:tavLst>
                                    </p:anim>
                                    <p:anim to="" calcmode="lin" valueType="num">
                                      <p:cBhvr>
                                        <p:cTn id="46" dur="500" fill="hold">
                                          <p:stCondLst>
                                            <p:cond delay="0"/>
                                          </p:stCondLst>
                                        </p:cTn>
                                        <p:tgtEl>
                                          <p:spTgt spid="25"/>
                                        </p:tgtEl>
                                        <p:attrNameLst>
                                          <p:attrName>ppt_y</p:attrName>
                                        </p:attrNameLst>
                                      </p:cBhvr>
                                      <p:tavLst>
                                        <p:tav tm="0">
                                          <p:val>
                                            <p:strVal val="#ppt_y+0.025290143"/>
                                          </p:val>
                                        </p:tav>
                                        <p:tav tm="100000">
                                          <p:val>
                                            <p:strVal val="#ppt_y+0.025290143"/>
                                          </p:val>
                                        </p:tav>
                                      </p:tavLst>
                                    </p:anim>
                                  </p:childTnLst>
                                </p:cTn>
                              </p:par>
                              <p:par>
                                <p:cTn id="47" presetID="23" presetClass="entr" presetSubtype="288"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p:cTn id="49" dur="500" fill="hold"/>
                                        <p:tgtEl>
                                          <p:spTgt spid="28"/>
                                        </p:tgtEl>
                                        <p:attrNameLst>
                                          <p:attrName>ppt_w</p:attrName>
                                        </p:attrNameLst>
                                      </p:cBhvr>
                                      <p:tavLst>
                                        <p:tav tm="0">
                                          <p:val>
                                            <p:strVal val="4/3*#ppt_w"/>
                                          </p:val>
                                        </p:tav>
                                        <p:tav tm="100000">
                                          <p:val>
                                            <p:strVal val="#ppt_w"/>
                                          </p:val>
                                        </p:tav>
                                      </p:tavLst>
                                    </p:anim>
                                    <p:anim calcmode="lin" valueType="num">
                                      <p:cBhvr>
                                        <p:cTn id="50" dur="500" fill="hold"/>
                                        <p:tgtEl>
                                          <p:spTgt spid="28"/>
                                        </p:tgtEl>
                                        <p:attrNameLst>
                                          <p:attrName>ppt_h</p:attrName>
                                        </p:attrNameLst>
                                      </p:cBhvr>
                                      <p:tavLst>
                                        <p:tav tm="0">
                                          <p:val>
                                            <p:strVal val="4/3*#ppt_h"/>
                                          </p:val>
                                        </p:tav>
                                        <p:tav tm="100000">
                                          <p:val>
                                            <p:strVal val="#ppt_h"/>
                                          </p:val>
                                        </p:tav>
                                      </p:tavLst>
                                    </p:anim>
                                    <p:anim to="" calcmode="lin" valueType="num">
                                      <p:cBhvr>
                                        <p:cTn id="51" dur="500" fill="hold">
                                          <p:stCondLst>
                                            <p:cond delay="0"/>
                                          </p:stCondLst>
                                        </p:cTn>
                                        <p:tgtEl>
                                          <p:spTgt spid="28"/>
                                        </p:tgtEl>
                                        <p:attrNameLst>
                                          <p:attrName>ppt_x</p:attrName>
                                        </p:attrNameLst>
                                      </p:cBhvr>
                                      <p:tavLst>
                                        <p:tav tm="0">
                                          <p:val>
                                            <p:strVal val="#ppt_x+0.32440045"/>
                                          </p:val>
                                        </p:tav>
                                        <p:tav tm="100000">
                                          <p:val>
                                            <p:strVal val="#ppt_x+0.32440045"/>
                                          </p:val>
                                        </p:tav>
                                      </p:tavLst>
                                    </p:anim>
                                    <p:anim to="" calcmode="lin" valueType="num">
                                      <p:cBhvr>
                                        <p:cTn id="52" dur="500" fill="hold">
                                          <p:stCondLst>
                                            <p:cond delay="0"/>
                                          </p:stCondLst>
                                        </p:cTn>
                                        <p:tgtEl>
                                          <p:spTgt spid="28"/>
                                        </p:tgtEl>
                                        <p:attrNameLst>
                                          <p:attrName>ppt_y</p:attrName>
                                        </p:attrNameLst>
                                      </p:cBhvr>
                                      <p:tavLst>
                                        <p:tav tm="0">
                                          <p:val>
                                            <p:strVal val="#ppt_y+0.025290143"/>
                                          </p:val>
                                        </p:tav>
                                        <p:tav tm="100000">
                                          <p:val>
                                            <p:strVal val="#ppt_y+0.025290143"/>
                                          </p:val>
                                        </p:tav>
                                      </p:tavLst>
                                    </p:anim>
                                  </p:childTnLst>
                                </p:cTn>
                              </p:par>
                            </p:childTnLst>
                          </p:cTn>
                        </p:par>
                      </p:childTnLst>
                    </p:cTn>
                  </p:par>
                  <p:par>
                    <p:cTn id="53" fill="hold">
                      <p:stCondLst>
                        <p:cond delay="indefinite"/>
                      </p:stCondLst>
                      <p:childTnLst>
                        <p:par>
                          <p:cTn id="54" fill="hold">
                            <p:stCondLst>
                              <p:cond delay="0"/>
                            </p:stCondLst>
                            <p:childTnLst>
                              <p:par>
                                <p:cTn id="55" presetID="23" presetClass="entr" presetSubtype="288"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strVal val="4/3*#ppt_w"/>
                                          </p:val>
                                        </p:tav>
                                        <p:tav tm="100000">
                                          <p:val>
                                            <p:strVal val="#ppt_w"/>
                                          </p:val>
                                        </p:tav>
                                      </p:tavLst>
                                    </p:anim>
                                    <p:anim calcmode="lin" valueType="num">
                                      <p:cBhvr>
                                        <p:cTn id="58" dur="500" fill="hold"/>
                                        <p:tgtEl>
                                          <p:spTgt spid="7"/>
                                        </p:tgtEl>
                                        <p:attrNameLst>
                                          <p:attrName>ppt_h</p:attrName>
                                        </p:attrNameLst>
                                      </p:cBhvr>
                                      <p:tavLst>
                                        <p:tav tm="0">
                                          <p:val>
                                            <p:strVal val="4/3*#ppt_h"/>
                                          </p:val>
                                        </p:tav>
                                        <p:tav tm="100000">
                                          <p:val>
                                            <p:strVal val="#ppt_h"/>
                                          </p:val>
                                        </p:tav>
                                      </p:tavLst>
                                    </p:anim>
                                    <p:anim to="" calcmode="lin" valueType="num">
                                      <p:cBhvr>
                                        <p:cTn id="59" dur="500" fill="hold">
                                          <p:stCondLst>
                                            <p:cond delay="0"/>
                                          </p:stCondLst>
                                        </p:cTn>
                                        <p:tgtEl>
                                          <p:spTgt spid="7"/>
                                        </p:tgtEl>
                                        <p:attrNameLst>
                                          <p:attrName>ppt_x</p:attrName>
                                        </p:attrNameLst>
                                      </p:cBhvr>
                                      <p:tavLst>
                                        <p:tav tm="0">
                                          <p:val>
                                            <p:strVal val="#ppt_x+0.21976443"/>
                                          </p:val>
                                        </p:tav>
                                        <p:tav tm="100000">
                                          <p:val>
                                            <p:strVal val="#ppt_x+0.21976443"/>
                                          </p:val>
                                        </p:tav>
                                      </p:tavLst>
                                    </p:anim>
                                    <p:anim to="" calcmode="lin" valueType="num">
                                      <p:cBhvr>
                                        <p:cTn id="60" dur="500" fill="hold">
                                          <p:stCondLst>
                                            <p:cond delay="0"/>
                                          </p:stCondLst>
                                        </p:cTn>
                                        <p:tgtEl>
                                          <p:spTgt spid="7"/>
                                        </p:tgtEl>
                                        <p:attrNameLst>
                                          <p:attrName>ppt_y</p:attrName>
                                        </p:attrNameLst>
                                      </p:cBhvr>
                                      <p:tavLst>
                                        <p:tav tm="0">
                                          <p:val>
                                            <p:strVal val="#ppt_y+0.025290143"/>
                                          </p:val>
                                        </p:tav>
                                        <p:tav tm="100000">
                                          <p:val>
                                            <p:strVal val="#ppt_y+0.025290143"/>
                                          </p:val>
                                        </p:tav>
                                      </p:tavLst>
                                    </p:anim>
                                  </p:childTnLst>
                                </p:cTn>
                              </p:par>
                              <p:par>
                                <p:cTn id="61" presetID="23" presetClass="entr" presetSubtype="288"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p:cTn id="63" dur="500" fill="hold"/>
                                        <p:tgtEl>
                                          <p:spTgt spid="19"/>
                                        </p:tgtEl>
                                        <p:attrNameLst>
                                          <p:attrName>ppt_w</p:attrName>
                                        </p:attrNameLst>
                                      </p:cBhvr>
                                      <p:tavLst>
                                        <p:tav tm="0">
                                          <p:val>
                                            <p:strVal val="4/3*#ppt_w"/>
                                          </p:val>
                                        </p:tav>
                                        <p:tav tm="100000">
                                          <p:val>
                                            <p:strVal val="#ppt_w"/>
                                          </p:val>
                                        </p:tav>
                                      </p:tavLst>
                                    </p:anim>
                                    <p:anim calcmode="lin" valueType="num">
                                      <p:cBhvr>
                                        <p:cTn id="64" dur="500" fill="hold"/>
                                        <p:tgtEl>
                                          <p:spTgt spid="19"/>
                                        </p:tgtEl>
                                        <p:attrNameLst>
                                          <p:attrName>ppt_h</p:attrName>
                                        </p:attrNameLst>
                                      </p:cBhvr>
                                      <p:tavLst>
                                        <p:tav tm="0">
                                          <p:val>
                                            <p:strVal val="4/3*#ppt_h"/>
                                          </p:val>
                                        </p:tav>
                                        <p:tav tm="100000">
                                          <p:val>
                                            <p:strVal val="#ppt_h"/>
                                          </p:val>
                                        </p:tav>
                                      </p:tavLst>
                                    </p:anim>
                                    <p:anim to="" calcmode="lin" valueType="num">
                                      <p:cBhvr>
                                        <p:cTn id="65" dur="500" fill="hold">
                                          <p:stCondLst>
                                            <p:cond delay="0"/>
                                          </p:stCondLst>
                                        </p:cTn>
                                        <p:tgtEl>
                                          <p:spTgt spid="19"/>
                                        </p:tgtEl>
                                        <p:attrNameLst>
                                          <p:attrName>ppt_x</p:attrName>
                                        </p:attrNameLst>
                                      </p:cBhvr>
                                      <p:tavLst>
                                        <p:tav tm="0">
                                          <p:val>
                                            <p:strVal val="#ppt_x+0.21976449"/>
                                          </p:val>
                                        </p:tav>
                                        <p:tav tm="100000">
                                          <p:val>
                                            <p:strVal val="#ppt_x+0.21976449"/>
                                          </p:val>
                                        </p:tav>
                                      </p:tavLst>
                                    </p:anim>
                                    <p:anim to="" calcmode="lin" valueType="num">
                                      <p:cBhvr>
                                        <p:cTn id="66" dur="500" fill="hold">
                                          <p:stCondLst>
                                            <p:cond delay="0"/>
                                          </p:stCondLst>
                                        </p:cTn>
                                        <p:tgtEl>
                                          <p:spTgt spid="19"/>
                                        </p:tgtEl>
                                        <p:attrNameLst>
                                          <p:attrName>ppt_y</p:attrName>
                                        </p:attrNameLst>
                                      </p:cBhvr>
                                      <p:tavLst>
                                        <p:tav tm="0">
                                          <p:val>
                                            <p:strVal val="#ppt_y+0.025290143"/>
                                          </p:val>
                                        </p:tav>
                                        <p:tav tm="100000">
                                          <p:val>
                                            <p:strVal val="#ppt_y+0.025290143"/>
                                          </p:val>
                                        </p:tav>
                                      </p:tavLst>
                                    </p:anim>
                                  </p:childTnLst>
                                </p:cTn>
                              </p:par>
                              <p:par>
                                <p:cTn id="67" presetID="23" presetClass="entr" presetSubtype="288" fill="hold" grpId="0" nodeType="withEffect">
                                  <p:stCondLst>
                                    <p:cond delay="0"/>
                                  </p:stCondLst>
                                  <p:childTnLst>
                                    <p:set>
                                      <p:cBhvr>
                                        <p:cTn id="68" dur="1" fill="hold">
                                          <p:stCondLst>
                                            <p:cond delay="0"/>
                                          </p:stCondLst>
                                        </p:cTn>
                                        <p:tgtEl>
                                          <p:spTgt spid="8"/>
                                        </p:tgtEl>
                                        <p:attrNameLst>
                                          <p:attrName>style.visibility</p:attrName>
                                        </p:attrNameLst>
                                      </p:cBhvr>
                                      <p:to>
                                        <p:strVal val="visible"/>
                                      </p:to>
                                    </p:set>
                                    <p:anim calcmode="lin" valueType="num">
                                      <p:cBhvr>
                                        <p:cTn id="69" dur="500" fill="hold"/>
                                        <p:tgtEl>
                                          <p:spTgt spid="8"/>
                                        </p:tgtEl>
                                        <p:attrNameLst>
                                          <p:attrName>ppt_w</p:attrName>
                                        </p:attrNameLst>
                                      </p:cBhvr>
                                      <p:tavLst>
                                        <p:tav tm="0">
                                          <p:val>
                                            <p:strVal val="4/3*#ppt_w"/>
                                          </p:val>
                                        </p:tav>
                                        <p:tav tm="100000">
                                          <p:val>
                                            <p:strVal val="#ppt_w"/>
                                          </p:val>
                                        </p:tav>
                                      </p:tavLst>
                                    </p:anim>
                                    <p:anim calcmode="lin" valueType="num">
                                      <p:cBhvr>
                                        <p:cTn id="70" dur="500" fill="hold"/>
                                        <p:tgtEl>
                                          <p:spTgt spid="8"/>
                                        </p:tgtEl>
                                        <p:attrNameLst>
                                          <p:attrName>ppt_h</p:attrName>
                                        </p:attrNameLst>
                                      </p:cBhvr>
                                      <p:tavLst>
                                        <p:tav tm="0">
                                          <p:val>
                                            <p:strVal val="4/3*#ppt_h"/>
                                          </p:val>
                                        </p:tav>
                                        <p:tav tm="100000">
                                          <p:val>
                                            <p:strVal val="#ppt_h"/>
                                          </p:val>
                                        </p:tav>
                                      </p:tavLst>
                                    </p:anim>
                                    <p:anim to="" calcmode="lin" valueType="num">
                                      <p:cBhvr>
                                        <p:cTn id="71" dur="500" fill="hold">
                                          <p:stCondLst>
                                            <p:cond delay="0"/>
                                          </p:stCondLst>
                                        </p:cTn>
                                        <p:tgtEl>
                                          <p:spTgt spid="8"/>
                                        </p:tgtEl>
                                        <p:attrNameLst>
                                          <p:attrName>ppt_x</p:attrName>
                                        </p:attrNameLst>
                                      </p:cBhvr>
                                      <p:tavLst>
                                        <p:tav tm="0">
                                          <p:val>
                                            <p:strVal val="#ppt_x+0.21976446"/>
                                          </p:val>
                                        </p:tav>
                                        <p:tav tm="100000">
                                          <p:val>
                                            <p:strVal val="#ppt_x+0.21976446"/>
                                          </p:val>
                                        </p:tav>
                                      </p:tavLst>
                                    </p:anim>
                                    <p:anim to="" calcmode="lin" valueType="num">
                                      <p:cBhvr>
                                        <p:cTn id="72" dur="500" fill="hold">
                                          <p:stCondLst>
                                            <p:cond delay="0"/>
                                          </p:stCondLst>
                                        </p:cTn>
                                        <p:tgtEl>
                                          <p:spTgt spid="8"/>
                                        </p:tgtEl>
                                        <p:attrNameLst>
                                          <p:attrName>ppt_y</p:attrName>
                                        </p:attrNameLst>
                                      </p:cBhvr>
                                      <p:tavLst>
                                        <p:tav tm="0">
                                          <p:val>
                                            <p:strVal val="#ppt_y+0.025290143"/>
                                          </p:val>
                                        </p:tav>
                                        <p:tav tm="100000">
                                          <p:val>
                                            <p:strVal val="#ppt_y+0.025290143"/>
                                          </p:val>
                                        </p:tav>
                                      </p:tavLst>
                                    </p:anim>
                                  </p:childTnLst>
                                </p:cTn>
                              </p:par>
                              <p:par>
                                <p:cTn id="73" presetID="23" presetClass="entr" presetSubtype="288" fill="hold" nodeType="with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p:cTn id="75" dur="500" fill="hold"/>
                                        <p:tgtEl>
                                          <p:spTgt spid="23"/>
                                        </p:tgtEl>
                                        <p:attrNameLst>
                                          <p:attrName>ppt_w</p:attrName>
                                        </p:attrNameLst>
                                      </p:cBhvr>
                                      <p:tavLst>
                                        <p:tav tm="0">
                                          <p:val>
                                            <p:strVal val="4/3*#ppt_w"/>
                                          </p:val>
                                        </p:tav>
                                        <p:tav tm="100000">
                                          <p:val>
                                            <p:strVal val="#ppt_w"/>
                                          </p:val>
                                        </p:tav>
                                      </p:tavLst>
                                    </p:anim>
                                    <p:anim calcmode="lin" valueType="num">
                                      <p:cBhvr>
                                        <p:cTn id="76" dur="500" fill="hold"/>
                                        <p:tgtEl>
                                          <p:spTgt spid="23"/>
                                        </p:tgtEl>
                                        <p:attrNameLst>
                                          <p:attrName>ppt_h</p:attrName>
                                        </p:attrNameLst>
                                      </p:cBhvr>
                                      <p:tavLst>
                                        <p:tav tm="0">
                                          <p:val>
                                            <p:strVal val="4/3*#ppt_h"/>
                                          </p:val>
                                        </p:tav>
                                        <p:tav tm="100000">
                                          <p:val>
                                            <p:strVal val="#ppt_h"/>
                                          </p:val>
                                        </p:tav>
                                      </p:tavLst>
                                    </p:anim>
                                    <p:anim to="" calcmode="lin" valueType="num">
                                      <p:cBhvr>
                                        <p:cTn id="77" dur="500" fill="hold">
                                          <p:stCondLst>
                                            <p:cond delay="0"/>
                                          </p:stCondLst>
                                        </p:cTn>
                                        <p:tgtEl>
                                          <p:spTgt spid="23"/>
                                        </p:tgtEl>
                                        <p:attrNameLst>
                                          <p:attrName>ppt_x</p:attrName>
                                        </p:attrNameLst>
                                      </p:cBhvr>
                                      <p:tavLst>
                                        <p:tav tm="0">
                                          <p:val>
                                            <p:strVal val="#ppt_x+0.21976449"/>
                                          </p:val>
                                        </p:tav>
                                        <p:tav tm="100000">
                                          <p:val>
                                            <p:strVal val="#ppt_x+0.21976449"/>
                                          </p:val>
                                        </p:tav>
                                      </p:tavLst>
                                    </p:anim>
                                    <p:anim to="" calcmode="lin" valueType="num">
                                      <p:cBhvr>
                                        <p:cTn id="78" dur="500" fill="hold">
                                          <p:stCondLst>
                                            <p:cond delay="0"/>
                                          </p:stCondLst>
                                        </p:cTn>
                                        <p:tgtEl>
                                          <p:spTgt spid="23"/>
                                        </p:tgtEl>
                                        <p:attrNameLst>
                                          <p:attrName>ppt_y</p:attrName>
                                        </p:attrNameLst>
                                      </p:cBhvr>
                                      <p:tavLst>
                                        <p:tav tm="0">
                                          <p:val>
                                            <p:strVal val="#ppt_y+0.025290143"/>
                                          </p:val>
                                        </p:tav>
                                        <p:tav tm="100000">
                                          <p:val>
                                            <p:strVal val="#ppt_y+0.025290143"/>
                                          </p:val>
                                        </p:tav>
                                      </p:tavLst>
                                    </p:anim>
                                  </p:childTnLst>
                                </p:cTn>
                              </p:par>
                              <p:par>
                                <p:cTn id="79" presetID="23" presetClass="entr" presetSubtype="288"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p:cTn id="81" dur="500" fill="hold"/>
                                        <p:tgtEl>
                                          <p:spTgt spid="26"/>
                                        </p:tgtEl>
                                        <p:attrNameLst>
                                          <p:attrName>ppt_w</p:attrName>
                                        </p:attrNameLst>
                                      </p:cBhvr>
                                      <p:tavLst>
                                        <p:tav tm="0">
                                          <p:val>
                                            <p:strVal val="4/3*#ppt_w"/>
                                          </p:val>
                                        </p:tav>
                                        <p:tav tm="100000">
                                          <p:val>
                                            <p:strVal val="#ppt_w"/>
                                          </p:val>
                                        </p:tav>
                                      </p:tavLst>
                                    </p:anim>
                                    <p:anim calcmode="lin" valueType="num">
                                      <p:cBhvr>
                                        <p:cTn id="82" dur="500" fill="hold"/>
                                        <p:tgtEl>
                                          <p:spTgt spid="26"/>
                                        </p:tgtEl>
                                        <p:attrNameLst>
                                          <p:attrName>ppt_h</p:attrName>
                                        </p:attrNameLst>
                                      </p:cBhvr>
                                      <p:tavLst>
                                        <p:tav tm="0">
                                          <p:val>
                                            <p:strVal val="4/3*#ppt_h"/>
                                          </p:val>
                                        </p:tav>
                                        <p:tav tm="100000">
                                          <p:val>
                                            <p:strVal val="#ppt_h"/>
                                          </p:val>
                                        </p:tav>
                                      </p:tavLst>
                                    </p:anim>
                                    <p:anim to="" calcmode="lin" valueType="num">
                                      <p:cBhvr>
                                        <p:cTn id="83" dur="500" fill="hold">
                                          <p:stCondLst>
                                            <p:cond delay="0"/>
                                          </p:stCondLst>
                                        </p:cTn>
                                        <p:tgtEl>
                                          <p:spTgt spid="26"/>
                                        </p:tgtEl>
                                        <p:attrNameLst>
                                          <p:attrName>ppt_x</p:attrName>
                                        </p:attrNameLst>
                                      </p:cBhvr>
                                      <p:tavLst>
                                        <p:tav tm="0">
                                          <p:val>
                                            <p:strVal val="#ppt_x+0.21976446"/>
                                          </p:val>
                                        </p:tav>
                                        <p:tav tm="100000">
                                          <p:val>
                                            <p:strVal val="#ppt_x+0.21976446"/>
                                          </p:val>
                                        </p:tav>
                                      </p:tavLst>
                                    </p:anim>
                                    <p:anim to="" calcmode="lin" valueType="num">
                                      <p:cBhvr>
                                        <p:cTn id="84" dur="500" fill="hold">
                                          <p:stCondLst>
                                            <p:cond delay="0"/>
                                          </p:stCondLst>
                                        </p:cTn>
                                        <p:tgtEl>
                                          <p:spTgt spid="26"/>
                                        </p:tgtEl>
                                        <p:attrNameLst>
                                          <p:attrName>ppt_y</p:attrName>
                                        </p:attrNameLst>
                                      </p:cBhvr>
                                      <p:tavLst>
                                        <p:tav tm="0">
                                          <p:val>
                                            <p:strVal val="#ppt_y+0.025290143"/>
                                          </p:val>
                                        </p:tav>
                                        <p:tav tm="100000">
                                          <p:val>
                                            <p:strVal val="#ppt_y+0.025290143"/>
                                          </p:val>
                                        </p:tav>
                                      </p:tavLst>
                                    </p:anim>
                                  </p:childTnLst>
                                </p:cTn>
                              </p:par>
                              <p:par>
                                <p:cTn id="85" presetID="23" presetClass="entr" presetSubtype="288"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p:cTn id="87" dur="500" fill="hold"/>
                                        <p:tgtEl>
                                          <p:spTgt spid="29"/>
                                        </p:tgtEl>
                                        <p:attrNameLst>
                                          <p:attrName>ppt_w</p:attrName>
                                        </p:attrNameLst>
                                      </p:cBhvr>
                                      <p:tavLst>
                                        <p:tav tm="0">
                                          <p:val>
                                            <p:strVal val="4/3*#ppt_w"/>
                                          </p:val>
                                        </p:tav>
                                        <p:tav tm="100000">
                                          <p:val>
                                            <p:strVal val="#ppt_w"/>
                                          </p:val>
                                        </p:tav>
                                      </p:tavLst>
                                    </p:anim>
                                    <p:anim calcmode="lin" valueType="num">
                                      <p:cBhvr>
                                        <p:cTn id="88" dur="500" fill="hold"/>
                                        <p:tgtEl>
                                          <p:spTgt spid="29"/>
                                        </p:tgtEl>
                                        <p:attrNameLst>
                                          <p:attrName>ppt_h</p:attrName>
                                        </p:attrNameLst>
                                      </p:cBhvr>
                                      <p:tavLst>
                                        <p:tav tm="0">
                                          <p:val>
                                            <p:strVal val="4/3*#ppt_h"/>
                                          </p:val>
                                        </p:tav>
                                        <p:tav tm="100000">
                                          <p:val>
                                            <p:strVal val="#ppt_h"/>
                                          </p:val>
                                        </p:tav>
                                      </p:tavLst>
                                    </p:anim>
                                    <p:anim to="" calcmode="lin" valueType="num">
                                      <p:cBhvr>
                                        <p:cTn id="89" dur="500" fill="hold">
                                          <p:stCondLst>
                                            <p:cond delay="0"/>
                                          </p:stCondLst>
                                        </p:cTn>
                                        <p:tgtEl>
                                          <p:spTgt spid="29"/>
                                        </p:tgtEl>
                                        <p:attrNameLst>
                                          <p:attrName>ppt_x</p:attrName>
                                        </p:attrNameLst>
                                      </p:cBhvr>
                                      <p:tavLst>
                                        <p:tav tm="0">
                                          <p:val>
                                            <p:strVal val="#ppt_x+0.21976446"/>
                                          </p:val>
                                        </p:tav>
                                        <p:tav tm="100000">
                                          <p:val>
                                            <p:strVal val="#ppt_x+0.21976446"/>
                                          </p:val>
                                        </p:tav>
                                      </p:tavLst>
                                    </p:anim>
                                    <p:anim to="" calcmode="lin" valueType="num">
                                      <p:cBhvr>
                                        <p:cTn id="90" dur="500" fill="hold">
                                          <p:stCondLst>
                                            <p:cond delay="0"/>
                                          </p:stCondLst>
                                        </p:cTn>
                                        <p:tgtEl>
                                          <p:spTgt spid="29"/>
                                        </p:tgtEl>
                                        <p:attrNameLst>
                                          <p:attrName>ppt_y</p:attrName>
                                        </p:attrNameLst>
                                      </p:cBhvr>
                                      <p:tavLst>
                                        <p:tav tm="0">
                                          <p:val>
                                            <p:strVal val="#ppt_y+0.025290143"/>
                                          </p:val>
                                        </p:tav>
                                        <p:tav tm="100000">
                                          <p:val>
                                            <p:strVal val="#ppt_y+0.025290143"/>
                                          </p:val>
                                        </p:tav>
                                      </p:tavLst>
                                    </p:anim>
                                  </p:childTnLst>
                                </p:cTn>
                              </p:par>
                              <p:par>
                                <p:cTn id="91" presetID="35" presetClass="path" presetSubtype="0" accel="50000" decel="50000" fill="hold" grpId="1" nodeType="withEffect">
                                  <p:stCondLst>
                                    <p:cond delay="0"/>
                                  </p:stCondLst>
                                  <p:childTnLst>
                                    <p:anim to="" calcmode="lin" valueType="num">
                                      <p:cBhvr>
                                        <p:cTn id="92" dur="500" fill="hold">
                                          <p:stCondLst>
                                            <p:cond delay="0"/>
                                          </p:stCondLst>
                                        </p:cTn>
                                        <p:tgtEl>
                                          <p:spTgt spid="3"/>
                                        </p:tgtEl>
                                        <p:attrNameLst>
                                          <p:attrName>ppt_x</p:attrName>
                                        </p:attrNameLst>
                                      </p:cBhvr>
                                      <p:tavLst>
                                        <p:tav tm="0">
                                          <p:val>
                                            <p:strVal val="ppt_x"/>
                                          </p:val>
                                        </p:tav>
                                        <p:tav tm="100000">
                                          <p:val>
                                            <p:strVal val="#ppt_x+0.21976446"/>
                                          </p:val>
                                        </p:tav>
                                      </p:tavLst>
                                    </p:anim>
                                    <p:anim to="" calcmode="lin" valueType="num">
                                      <p:cBhvr>
                                        <p:cTn id="93" dur="500" fill="hold">
                                          <p:stCondLst>
                                            <p:cond delay="0"/>
                                          </p:stCondLst>
                                        </p:cTn>
                                        <p:tgtEl>
                                          <p:spTgt spid="3"/>
                                        </p:tgtEl>
                                        <p:attrNameLst>
                                          <p:attrName>ppt_y</p:attrName>
                                        </p:attrNameLst>
                                      </p:cBhvr>
                                      <p:tavLst>
                                        <p:tav tm="0">
                                          <p:val>
                                            <p:strVal val="ppt_y"/>
                                          </p:val>
                                        </p:tav>
                                        <p:tav tm="100000">
                                          <p:val>
                                            <p:strVal val="#ppt_y+0.025290143"/>
                                          </p:val>
                                        </p:tav>
                                      </p:tavLst>
                                    </p:anim>
                                    <p:anim to="" calcmode="lin" valueType="num">
                                      <p:cBhvr>
                                        <p:cTn id="94" dur="500" fill="hold">
                                          <p:stCondLst>
                                            <p:cond delay="0"/>
                                          </p:stCondLst>
                                        </p:cTn>
                                        <p:tgtEl>
                                          <p:spTgt spid="3"/>
                                        </p:tgtEl>
                                        <p:attrNameLst>
                                          <p:attrName>ppt_w</p:attrName>
                                        </p:attrNameLst>
                                      </p:cBhvr>
                                      <p:tavLst>
                                        <p:tav tm="0">
                                          <p:val>
                                            <p:strVal val="ppt_w"/>
                                          </p:val>
                                        </p:tav>
                                        <p:tav tm="100000">
                                          <p:val>
                                            <p:strVal val="#ppt_w"/>
                                          </p:val>
                                        </p:tav>
                                      </p:tavLst>
                                    </p:anim>
                                    <p:anim to="" calcmode="lin" valueType="num">
                                      <p:cBhvr>
                                        <p:cTn id="95" dur="500" fill="hold">
                                          <p:stCondLst>
                                            <p:cond delay="0"/>
                                          </p:stCondLst>
                                        </p:cTn>
                                        <p:tgtEl>
                                          <p:spTgt spid="3"/>
                                        </p:tgtEl>
                                        <p:attrNameLst>
                                          <p:attrName>ppt_h</p:attrName>
                                        </p:attrNameLst>
                                      </p:cBhvr>
                                      <p:tavLst>
                                        <p:tav tm="0">
                                          <p:val>
                                            <p:strVal val="ppt_h"/>
                                          </p:val>
                                        </p:tav>
                                        <p:tav tm="100000">
                                          <p:val>
                                            <p:strVal val="#ppt_h"/>
                                          </p:val>
                                        </p:tav>
                                      </p:tavLst>
                                    </p:anim>
                                  </p:childTnLst>
                                </p:cTn>
                              </p:par>
                              <p:par>
                                <p:cTn id="96" presetID="35" presetClass="path" presetSubtype="0" accel="50000" decel="50000" fill="hold" nodeType="withEffect">
                                  <p:stCondLst>
                                    <p:cond delay="0"/>
                                  </p:stCondLst>
                                  <p:childTnLst>
                                    <p:anim to="" calcmode="lin" valueType="num">
                                      <p:cBhvr>
                                        <p:cTn id="97" dur="500" fill="hold">
                                          <p:stCondLst>
                                            <p:cond delay="0"/>
                                          </p:stCondLst>
                                        </p:cTn>
                                        <p:tgtEl>
                                          <p:spTgt spid="17"/>
                                        </p:tgtEl>
                                        <p:attrNameLst>
                                          <p:attrName>ppt_x</p:attrName>
                                        </p:attrNameLst>
                                      </p:cBhvr>
                                      <p:tavLst>
                                        <p:tav tm="0">
                                          <p:val>
                                            <p:strVal val="ppt_x"/>
                                          </p:val>
                                        </p:tav>
                                        <p:tav tm="100000">
                                          <p:val>
                                            <p:strVal val="#ppt_x+0.21976447"/>
                                          </p:val>
                                        </p:tav>
                                      </p:tavLst>
                                    </p:anim>
                                    <p:anim to="" calcmode="lin" valueType="num">
                                      <p:cBhvr>
                                        <p:cTn id="98" dur="500" fill="hold">
                                          <p:stCondLst>
                                            <p:cond delay="0"/>
                                          </p:stCondLst>
                                        </p:cTn>
                                        <p:tgtEl>
                                          <p:spTgt spid="17"/>
                                        </p:tgtEl>
                                        <p:attrNameLst>
                                          <p:attrName>ppt_y</p:attrName>
                                        </p:attrNameLst>
                                      </p:cBhvr>
                                      <p:tavLst>
                                        <p:tav tm="0">
                                          <p:val>
                                            <p:strVal val="ppt_y"/>
                                          </p:val>
                                        </p:tav>
                                        <p:tav tm="100000">
                                          <p:val>
                                            <p:strVal val="#ppt_y+0.025290143"/>
                                          </p:val>
                                        </p:tav>
                                      </p:tavLst>
                                    </p:anim>
                                    <p:anim to="" calcmode="lin" valueType="num">
                                      <p:cBhvr>
                                        <p:cTn id="99" dur="500" fill="hold">
                                          <p:stCondLst>
                                            <p:cond delay="0"/>
                                          </p:stCondLst>
                                        </p:cTn>
                                        <p:tgtEl>
                                          <p:spTgt spid="17"/>
                                        </p:tgtEl>
                                        <p:attrNameLst>
                                          <p:attrName>ppt_w</p:attrName>
                                        </p:attrNameLst>
                                      </p:cBhvr>
                                      <p:tavLst>
                                        <p:tav tm="0">
                                          <p:val>
                                            <p:strVal val="ppt_w"/>
                                          </p:val>
                                        </p:tav>
                                        <p:tav tm="100000">
                                          <p:val>
                                            <p:strVal val="#ppt_w"/>
                                          </p:val>
                                        </p:tav>
                                      </p:tavLst>
                                    </p:anim>
                                    <p:anim to="" calcmode="lin" valueType="num">
                                      <p:cBhvr>
                                        <p:cTn id="100" dur="500" fill="hold">
                                          <p:stCondLst>
                                            <p:cond delay="0"/>
                                          </p:stCondLst>
                                        </p:cTn>
                                        <p:tgtEl>
                                          <p:spTgt spid="17"/>
                                        </p:tgtEl>
                                        <p:attrNameLst>
                                          <p:attrName>ppt_h</p:attrName>
                                        </p:attrNameLst>
                                      </p:cBhvr>
                                      <p:tavLst>
                                        <p:tav tm="0">
                                          <p:val>
                                            <p:strVal val="ppt_h"/>
                                          </p:val>
                                        </p:tav>
                                        <p:tav tm="100000">
                                          <p:val>
                                            <p:strVal val="#ppt_h"/>
                                          </p:val>
                                        </p:tav>
                                      </p:tavLst>
                                    </p:anim>
                                  </p:childTnLst>
                                </p:cTn>
                              </p:par>
                              <p:par>
                                <p:cTn id="101" presetID="35" presetClass="path" presetSubtype="0" accel="50000" decel="50000" fill="hold" grpId="1" nodeType="withEffect">
                                  <p:stCondLst>
                                    <p:cond delay="0"/>
                                  </p:stCondLst>
                                  <p:childTnLst>
                                    <p:anim to="" calcmode="lin" valueType="num">
                                      <p:cBhvr>
                                        <p:cTn id="102" dur="500" fill="hold">
                                          <p:stCondLst>
                                            <p:cond delay="0"/>
                                          </p:stCondLst>
                                        </p:cTn>
                                        <p:tgtEl>
                                          <p:spTgt spid="18"/>
                                        </p:tgtEl>
                                        <p:attrNameLst>
                                          <p:attrName>ppt_x</p:attrName>
                                        </p:attrNameLst>
                                      </p:cBhvr>
                                      <p:tavLst>
                                        <p:tav tm="0">
                                          <p:val>
                                            <p:strVal val="ppt_x"/>
                                          </p:val>
                                        </p:tav>
                                        <p:tav tm="100000">
                                          <p:val>
                                            <p:strVal val="#ppt_x+0.21976447"/>
                                          </p:val>
                                        </p:tav>
                                      </p:tavLst>
                                    </p:anim>
                                    <p:anim to="" calcmode="lin" valueType="num">
                                      <p:cBhvr>
                                        <p:cTn id="103" dur="500" fill="hold">
                                          <p:stCondLst>
                                            <p:cond delay="0"/>
                                          </p:stCondLst>
                                        </p:cTn>
                                        <p:tgtEl>
                                          <p:spTgt spid="18"/>
                                        </p:tgtEl>
                                        <p:attrNameLst>
                                          <p:attrName>ppt_y</p:attrName>
                                        </p:attrNameLst>
                                      </p:cBhvr>
                                      <p:tavLst>
                                        <p:tav tm="0">
                                          <p:val>
                                            <p:strVal val="ppt_y"/>
                                          </p:val>
                                        </p:tav>
                                        <p:tav tm="100000">
                                          <p:val>
                                            <p:strVal val="#ppt_y+0.025290143"/>
                                          </p:val>
                                        </p:tav>
                                      </p:tavLst>
                                    </p:anim>
                                    <p:anim to="" calcmode="lin" valueType="num">
                                      <p:cBhvr>
                                        <p:cTn id="104" dur="500" fill="hold">
                                          <p:stCondLst>
                                            <p:cond delay="0"/>
                                          </p:stCondLst>
                                        </p:cTn>
                                        <p:tgtEl>
                                          <p:spTgt spid="18"/>
                                        </p:tgtEl>
                                        <p:attrNameLst>
                                          <p:attrName>ppt_w</p:attrName>
                                        </p:attrNameLst>
                                      </p:cBhvr>
                                      <p:tavLst>
                                        <p:tav tm="0">
                                          <p:val>
                                            <p:strVal val="ppt_w"/>
                                          </p:val>
                                        </p:tav>
                                        <p:tav tm="100000">
                                          <p:val>
                                            <p:strVal val="#ppt_w"/>
                                          </p:val>
                                        </p:tav>
                                      </p:tavLst>
                                    </p:anim>
                                    <p:anim to="" calcmode="lin" valueType="num">
                                      <p:cBhvr>
                                        <p:cTn id="105" dur="500" fill="hold">
                                          <p:stCondLst>
                                            <p:cond delay="0"/>
                                          </p:stCondLst>
                                        </p:cTn>
                                        <p:tgtEl>
                                          <p:spTgt spid="18"/>
                                        </p:tgtEl>
                                        <p:attrNameLst>
                                          <p:attrName>ppt_h</p:attrName>
                                        </p:attrNameLst>
                                      </p:cBhvr>
                                      <p:tavLst>
                                        <p:tav tm="0">
                                          <p:val>
                                            <p:strVal val="ppt_h"/>
                                          </p:val>
                                        </p:tav>
                                        <p:tav tm="100000">
                                          <p:val>
                                            <p:strVal val="#ppt_h"/>
                                          </p:val>
                                        </p:tav>
                                      </p:tavLst>
                                    </p:anim>
                                  </p:childTnLst>
                                </p:cTn>
                              </p:par>
                              <p:par>
                                <p:cTn id="106" presetID="35" presetClass="path" presetSubtype="0" accel="50000" decel="50000" fill="hold" grpId="1" nodeType="withEffect">
                                  <p:stCondLst>
                                    <p:cond delay="0"/>
                                  </p:stCondLst>
                                  <p:childTnLst>
                                    <p:anim to="" calcmode="lin" valueType="num">
                                      <p:cBhvr>
                                        <p:cTn id="107" dur="500" fill="hold">
                                          <p:stCondLst>
                                            <p:cond delay="0"/>
                                          </p:stCondLst>
                                        </p:cTn>
                                        <p:tgtEl>
                                          <p:spTgt spid="4"/>
                                        </p:tgtEl>
                                        <p:attrNameLst>
                                          <p:attrName>ppt_x</p:attrName>
                                        </p:attrNameLst>
                                      </p:cBhvr>
                                      <p:tavLst>
                                        <p:tav tm="0">
                                          <p:val>
                                            <p:strVal val="ppt_x"/>
                                          </p:val>
                                        </p:tav>
                                        <p:tav tm="100000">
                                          <p:val>
                                            <p:strVal val="#ppt_x+0.21976446"/>
                                          </p:val>
                                        </p:tav>
                                      </p:tavLst>
                                    </p:anim>
                                    <p:anim to="" calcmode="lin" valueType="num">
                                      <p:cBhvr>
                                        <p:cTn id="108" dur="500" fill="hold">
                                          <p:stCondLst>
                                            <p:cond delay="0"/>
                                          </p:stCondLst>
                                        </p:cTn>
                                        <p:tgtEl>
                                          <p:spTgt spid="4"/>
                                        </p:tgtEl>
                                        <p:attrNameLst>
                                          <p:attrName>ppt_y</p:attrName>
                                        </p:attrNameLst>
                                      </p:cBhvr>
                                      <p:tavLst>
                                        <p:tav tm="0">
                                          <p:val>
                                            <p:strVal val="ppt_y"/>
                                          </p:val>
                                        </p:tav>
                                        <p:tav tm="100000">
                                          <p:val>
                                            <p:strVal val="#ppt_y+0.025290143"/>
                                          </p:val>
                                        </p:tav>
                                      </p:tavLst>
                                    </p:anim>
                                    <p:anim to="" calcmode="lin" valueType="num">
                                      <p:cBhvr>
                                        <p:cTn id="109" dur="500" fill="hold">
                                          <p:stCondLst>
                                            <p:cond delay="0"/>
                                          </p:stCondLst>
                                        </p:cTn>
                                        <p:tgtEl>
                                          <p:spTgt spid="4"/>
                                        </p:tgtEl>
                                        <p:attrNameLst>
                                          <p:attrName>ppt_w</p:attrName>
                                        </p:attrNameLst>
                                      </p:cBhvr>
                                      <p:tavLst>
                                        <p:tav tm="0">
                                          <p:val>
                                            <p:strVal val="ppt_w"/>
                                          </p:val>
                                        </p:tav>
                                        <p:tav tm="100000">
                                          <p:val>
                                            <p:strVal val="#ppt_w"/>
                                          </p:val>
                                        </p:tav>
                                      </p:tavLst>
                                    </p:anim>
                                    <p:anim to="" calcmode="lin" valueType="num">
                                      <p:cBhvr>
                                        <p:cTn id="110" dur="500" fill="hold">
                                          <p:stCondLst>
                                            <p:cond delay="0"/>
                                          </p:stCondLst>
                                        </p:cTn>
                                        <p:tgtEl>
                                          <p:spTgt spid="4"/>
                                        </p:tgtEl>
                                        <p:attrNameLst>
                                          <p:attrName>ppt_h</p:attrName>
                                        </p:attrNameLst>
                                      </p:cBhvr>
                                      <p:tavLst>
                                        <p:tav tm="0">
                                          <p:val>
                                            <p:strVal val="ppt_h"/>
                                          </p:val>
                                        </p:tav>
                                        <p:tav tm="100000">
                                          <p:val>
                                            <p:strVal val="#ppt_h"/>
                                          </p:val>
                                        </p:tav>
                                      </p:tavLst>
                                    </p:anim>
                                  </p:childTnLst>
                                </p:cTn>
                              </p:par>
                              <p:par>
                                <p:cTn id="111" presetID="35" presetClass="path" presetSubtype="0" accel="50000" decel="50000" fill="hold" grpId="1" nodeType="withEffect">
                                  <p:stCondLst>
                                    <p:cond delay="0"/>
                                  </p:stCondLst>
                                  <p:childTnLst>
                                    <p:anim to="" calcmode="lin" valueType="num">
                                      <p:cBhvr>
                                        <p:cTn id="112" dur="500" fill="hold">
                                          <p:stCondLst>
                                            <p:cond delay="0"/>
                                          </p:stCondLst>
                                        </p:cTn>
                                        <p:tgtEl>
                                          <p:spTgt spid="25"/>
                                        </p:tgtEl>
                                        <p:attrNameLst>
                                          <p:attrName>ppt_x</p:attrName>
                                        </p:attrNameLst>
                                      </p:cBhvr>
                                      <p:tavLst>
                                        <p:tav tm="0">
                                          <p:val>
                                            <p:strVal val="ppt_x"/>
                                          </p:val>
                                        </p:tav>
                                        <p:tav tm="100000">
                                          <p:val>
                                            <p:strVal val="#ppt_x+0.21976446"/>
                                          </p:val>
                                        </p:tav>
                                      </p:tavLst>
                                    </p:anim>
                                    <p:anim to="" calcmode="lin" valueType="num">
                                      <p:cBhvr>
                                        <p:cTn id="113" dur="500" fill="hold">
                                          <p:stCondLst>
                                            <p:cond delay="0"/>
                                          </p:stCondLst>
                                        </p:cTn>
                                        <p:tgtEl>
                                          <p:spTgt spid="25"/>
                                        </p:tgtEl>
                                        <p:attrNameLst>
                                          <p:attrName>ppt_y</p:attrName>
                                        </p:attrNameLst>
                                      </p:cBhvr>
                                      <p:tavLst>
                                        <p:tav tm="0">
                                          <p:val>
                                            <p:strVal val="ppt_y"/>
                                          </p:val>
                                        </p:tav>
                                        <p:tav tm="100000">
                                          <p:val>
                                            <p:strVal val="#ppt_y+0.025290143"/>
                                          </p:val>
                                        </p:tav>
                                      </p:tavLst>
                                    </p:anim>
                                    <p:anim to="" calcmode="lin" valueType="num">
                                      <p:cBhvr>
                                        <p:cTn id="114" dur="500" fill="hold">
                                          <p:stCondLst>
                                            <p:cond delay="0"/>
                                          </p:stCondLst>
                                        </p:cTn>
                                        <p:tgtEl>
                                          <p:spTgt spid="25"/>
                                        </p:tgtEl>
                                        <p:attrNameLst>
                                          <p:attrName>ppt_w</p:attrName>
                                        </p:attrNameLst>
                                      </p:cBhvr>
                                      <p:tavLst>
                                        <p:tav tm="0">
                                          <p:val>
                                            <p:strVal val="ppt_w"/>
                                          </p:val>
                                        </p:tav>
                                        <p:tav tm="100000">
                                          <p:val>
                                            <p:strVal val="#ppt_w"/>
                                          </p:val>
                                        </p:tav>
                                      </p:tavLst>
                                    </p:anim>
                                    <p:anim to="" calcmode="lin" valueType="num">
                                      <p:cBhvr>
                                        <p:cTn id="115" dur="500" fill="hold">
                                          <p:stCondLst>
                                            <p:cond delay="0"/>
                                          </p:stCondLst>
                                        </p:cTn>
                                        <p:tgtEl>
                                          <p:spTgt spid="25"/>
                                        </p:tgtEl>
                                        <p:attrNameLst>
                                          <p:attrName>ppt_h</p:attrName>
                                        </p:attrNameLst>
                                      </p:cBhvr>
                                      <p:tavLst>
                                        <p:tav tm="0">
                                          <p:val>
                                            <p:strVal val="ppt_h"/>
                                          </p:val>
                                        </p:tav>
                                        <p:tav tm="100000">
                                          <p:val>
                                            <p:strVal val="#ppt_h"/>
                                          </p:val>
                                        </p:tav>
                                      </p:tavLst>
                                    </p:anim>
                                  </p:childTnLst>
                                </p:cTn>
                              </p:par>
                              <p:par>
                                <p:cTn id="116" presetID="35" presetClass="path" presetSubtype="0" accel="50000" decel="50000" fill="hold" grpId="1" nodeType="withEffect">
                                  <p:stCondLst>
                                    <p:cond delay="0"/>
                                  </p:stCondLst>
                                  <p:childTnLst>
                                    <p:anim to="" calcmode="lin" valueType="num">
                                      <p:cBhvr>
                                        <p:cTn id="117" dur="500" fill="hold">
                                          <p:stCondLst>
                                            <p:cond delay="0"/>
                                          </p:stCondLst>
                                        </p:cTn>
                                        <p:tgtEl>
                                          <p:spTgt spid="28"/>
                                        </p:tgtEl>
                                        <p:attrNameLst>
                                          <p:attrName>ppt_x</p:attrName>
                                        </p:attrNameLst>
                                      </p:cBhvr>
                                      <p:tavLst>
                                        <p:tav tm="0">
                                          <p:val>
                                            <p:strVal val="ppt_x"/>
                                          </p:val>
                                        </p:tav>
                                        <p:tav tm="100000">
                                          <p:val>
                                            <p:strVal val="#ppt_x+0.21976446"/>
                                          </p:val>
                                        </p:tav>
                                      </p:tavLst>
                                    </p:anim>
                                    <p:anim to="" calcmode="lin" valueType="num">
                                      <p:cBhvr>
                                        <p:cTn id="118" dur="500" fill="hold">
                                          <p:stCondLst>
                                            <p:cond delay="0"/>
                                          </p:stCondLst>
                                        </p:cTn>
                                        <p:tgtEl>
                                          <p:spTgt spid="28"/>
                                        </p:tgtEl>
                                        <p:attrNameLst>
                                          <p:attrName>ppt_y</p:attrName>
                                        </p:attrNameLst>
                                      </p:cBhvr>
                                      <p:tavLst>
                                        <p:tav tm="0">
                                          <p:val>
                                            <p:strVal val="ppt_y"/>
                                          </p:val>
                                        </p:tav>
                                        <p:tav tm="100000">
                                          <p:val>
                                            <p:strVal val="#ppt_y+0.025290143"/>
                                          </p:val>
                                        </p:tav>
                                      </p:tavLst>
                                    </p:anim>
                                    <p:anim to="" calcmode="lin" valueType="num">
                                      <p:cBhvr>
                                        <p:cTn id="119" dur="500" fill="hold">
                                          <p:stCondLst>
                                            <p:cond delay="0"/>
                                          </p:stCondLst>
                                        </p:cTn>
                                        <p:tgtEl>
                                          <p:spTgt spid="28"/>
                                        </p:tgtEl>
                                        <p:attrNameLst>
                                          <p:attrName>ppt_w</p:attrName>
                                        </p:attrNameLst>
                                      </p:cBhvr>
                                      <p:tavLst>
                                        <p:tav tm="0">
                                          <p:val>
                                            <p:strVal val="ppt_w"/>
                                          </p:val>
                                        </p:tav>
                                        <p:tav tm="100000">
                                          <p:val>
                                            <p:strVal val="#ppt_w"/>
                                          </p:val>
                                        </p:tav>
                                      </p:tavLst>
                                    </p:anim>
                                    <p:anim to="" calcmode="lin" valueType="num">
                                      <p:cBhvr>
                                        <p:cTn id="120" dur="500" fill="hold">
                                          <p:stCondLst>
                                            <p:cond delay="0"/>
                                          </p:stCondLst>
                                        </p:cTn>
                                        <p:tgtEl>
                                          <p:spTgt spid="28"/>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23" presetClass="entr" presetSubtype="288" fill="hold" grpId="0" nodeType="clickEffect">
                                  <p:stCondLst>
                                    <p:cond delay="0"/>
                                  </p:stCondLst>
                                  <p:childTnLst>
                                    <p:set>
                                      <p:cBhvr>
                                        <p:cTn id="124" dur="1" fill="hold">
                                          <p:stCondLst>
                                            <p:cond delay="0"/>
                                          </p:stCondLst>
                                        </p:cTn>
                                        <p:tgtEl>
                                          <p:spTgt spid="9"/>
                                        </p:tgtEl>
                                        <p:attrNameLst>
                                          <p:attrName>style.visibility</p:attrName>
                                        </p:attrNameLst>
                                      </p:cBhvr>
                                      <p:to>
                                        <p:strVal val="visible"/>
                                      </p:to>
                                    </p:set>
                                    <p:anim calcmode="lin" valueType="num">
                                      <p:cBhvr>
                                        <p:cTn id="125" dur="500" fill="hold"/>
                                        <p:tgtEl>
                                          <p:spTgt spid="9"/>
                                        </p:tgtEl>
                                        <p:attrNameLst>
                                          <p:attrName>ppt_w</p:attrName>
                                        </p:attrNameLst>
                                      </p:cBhvr>
                                      <p:tavLst>
                                        <p:tav tm="0">
                                          <p:val>
                                            <p:strVal val="4/3*#ppt_w"/>
                                          </p:val>
                                        </p:tav>
                                        <p:tav tm="100000">
                                          <p:val>
                                            <p:strVal val="#ppt_w"/>
                                          </p:val>
                                        </p:tav>
                                      </p:tavLst>
                                    </p:anim>
                                    <p:anim calcmode="lin" valueType="num">
                                      <p:cBhvr>
                                        <p:cTn id="126" dur="500" fill="hold"/>
                                        <p:tgtEl>
                                          <p:spTgt spid="9"/>
                                        </p:tgtEl>
                                        <p:attrNameLst>
                                          <p:attrName>ppt_h</p:attrName>
                                        </p:attrNameLst>
                                      </p:cBhvr>
                                      <p:tavLst>
                                        <p:tav tm="0">
                                          <p:val>
                                            <p:strVal val="4/3*#ppt_h"/>
                                          </p:val>
                                        </p:tav>
                                        <p:tav tm="100000">
                                          <p:val>
                                            <p:strVal val="#ppt_h"/>
                                          </p:val>
                                        </p:tav>
                                      </p:tavLst>
                                    </p:anim>
                                    <p:anim to="" calcmode="lin" valueType="num">
                                      <p:cBhvr>
                                        <p:cTn id="127" dur="500" fill="hold">
                                          <p:stCondLst>
                                            <p:cond delay="0"/>
                                          </p:stCondLst>
                                        </p:cTn>
                                        <p:tgtEl>
                                          <p:spTgt spid="9"/>
                                        </p:tgtEl>
                                        <p:attrNameLst>
                                          <p:attrName>ppt_x</p:attrName>
                                        </p:attrNameLst>
                                      </p:cBhvr>
                                      <p:tavLst>
                                        <p:tav tm="0">
                                          <p:val>
                                            <p:strVal val="#ppt_x+0.1085455"/>
                                          </p:val>
                                        </p:tav>
                                        <p:tav tm="100000">
                                          <p:val>
                                            <p:strVal val="#ppt_x+0.1085455"/>
                                          </p:val>
                                        </p:tav>
                                      </p:tavLst>
                                    </p:anim>
                                    <p:anim to="" calcmode="lin" valueType="num">
                                      <p:cBhvr>
                                        <p:cTn id="128" dur="500" fill="hold">
                                          <p:stCondLst>
                                            <p:cond delay="0"/>
                                          </p:stCondLst>
                                        </p:cTn>
                                        <p:tgtEl>
                                          <p:spTgt spid="9"/>
                                        </p:tgtEl>
                                        <p:attrNameLst>
                                          <p:attrName>ppt_y</p:attrName>
                                        </p:attrNameLst>
                                      </p:cBhvr>
                                      <p:tavLst>
                                        <p:tav tm="0">
                                          <p:val>
                                            <p:strVal val="#ppt_y+-0.011955882"/>
                                          </p:val>
                                        </p:tav>
                                        <p:tav tm="100000">
                                          <p:val>
                                            <p:strVal val="#ppt_y+-0.011955882"/>
                                          </p:val>
                                        </p:tav>
                                      </p:tavLst>
                                    </p:anim>
                                  </p:childTnLst>
                                </p:cTn>
                              </p:par>
                              <p:par>
                                <p:cTn id="129" presetID="23" presetClass="entr" presetSubtype="288" fill="hold" grpId="0" nodeType="withEffect">
                                  <p:stCondLst>
                                    <p:cond delay="0"/>
                                  </p:stCondLst>
                                  <p:childTnLst>
                                    <p:set>
                                      <p:cBhvr>
                                        <p:cTn id="130" dur="1" fill="hold">
                                          <p:stCondLst>
                                            <p:cond delay="0"/>
                                          </p:stCondLst>
                                        </p:cTn>
                                        <p:tgtEl>
                                          <p:spTgt spid="20"/>
                                        </p:tgtEl>
                                        <p:attrNameLst>
                                          <p:attrName>style.visibility</p:attrName>
                                        </p:attrNameLst>
                                      </p:cBhvr>
                                      <p:to>
                                        <p:strVal val="visible"/>
                                      </p:to>
                                    </p:set>
                                    <p:anim calcmode="lin" valueType="num">
                                      <p:cBhvr>
                                        <p:cTn id="131" dur="500" fill="hold"/>
                                        <p:tgtEl>
                                          <p:spTgt spid="20"/>
                                        </p:tgtEl>
                                        <p:attrNameLst>
                                          <p:attrName>ppt_w</p:attrName>
                                        </p:attrNameLst>
                                      </p:cBhvr>
                                      <p:tavLst>
                                        <p:tav tm="0">
                                          <p:val>
                                            <p:strVal val="4/3*#ppt_w"/>
                                          </p:val>
                                        </p:tav>
                                        <p:tav tm="100000">
                                          <p:val>
                                            <p:strVal val="#ppt_w"/>
                                          </p:val>
                                        </p:tav>
                                      </p:tavLst>
                                    </p:anim>
                                    <p:anim calcmode="lin" valueType="num">
                                      <p:cBhvr>
                                        <p:cTn id="132" dur="500" fill="hold"/>
                                        <p:tgtEl>
                                          <p:spTgt spid="20"/>
                                        </p:tgtEl>
                                        <p:attrNameLst>
                                          <p:attrName>ppt_h</p:attrName>
                                        </p:attrNameLst>
                                      </p:cBhvr>
                                      <p:tavLst>
                                        <p:tav tm="0">
                                          <p:val>
                                            <p:strVal val="4/3*#ppt_h"/>
                                          </p:val>
                                        </p:tav>
                                        <p:tav tm="100000">
                                          <p:val>
                                            <p:strVal val="#ppt_h"/>
                                          </p:val>
                                        </p:tav>
                                      </p:tavLst>
                                    </p:anim>
                                    <p:anim to="" calcmode="lin" valueType="num">
                                      <p:cBhvr>
                                        <p:cTn id="133" dur="500" fill="hold">
                                          <p:stCondLst>
                                            <p:cond delay="0"/>
                                          </p:stCondLst>
                                        </p:cTn>
                                        <p:tgtEl>
                                          <p:spTgt spid="20"/>
                                        </p:tgtEl>
                                        <p:attrNameLst>
                                          <p:attrName>ppt_x</p:attrName>
                                        </p:attrNameLst>
                                      </p:cBhvr>
                                      <p:tavLst>
                                        <p:tav tm="0">
                                          <p:val>
                                            <p:strVal val="#ppt_x+0.1085455"/>
                                          </p:val>
                                        </p:tav>
                                        <p:tav tm="100000">
                                          <p:val>
                                            <p:strVal val="#ppt_x+0.1085455"/>
                                          </p:val>
                                        </p:tav>
                                      </p:tavLst>
                                    </p:anim>
                                    <p:anim to="" calcmode="lin" valueType="num">
                                      <p:cBhvr>
                                        <p:cTn id="134" dur="500" fill="hold">
                                          <p:stCondLst>
                                            <p:cond delay="0"/>
                                          </p:stCondLst>
                                        </p:cTn>
                                        <p:tgtEl>
                                          <p:spTgt spid="20"/>
                                        </p:tgtEl>
                                        <p:attrNameLst>
                                          <p:attrName>ppt_y</p:attrName>
                                        </p:attrNameLst>
                                      </p:cBhvr>
                                      <p:tavLst>
                                        <p:tav tm="0">
                                          <p:val>
                                            <p:strVal val="#ppt_y+-0.011955882"/>
                                          </p:val>
                                        </p:tav>
                                        <p:tav tm="100000">
                                          <p:val>
                                            <p:strVal val="#ppt_y+-0.011955882"/>
                                          </p:val>
                                        </p:tav>
                                      </p:tavLst>
                                    </p:anim>
                                  </p:childTnLst>
                                </p:cTn>
                              </p:par>
                              <p:par>
                                <p:cTn id="135" presetID="23" presetClass="entr" presetSubtype="288" fill="hold" grpId="0" nodeType="withEffect">
                                  <p:stCondLst>
                                    <p:cond delay="0"/>
                                  </p:stCondLst>
                                  <p:childTnLst>
                                    <p:set>
                                      <p:cBhvr>
                                        <p:cTn id="136" dur="1" fill="hold">
                                          <p:stCondLst>
                                            <p:cond delay="0"/>
                                          </p:stCondLst>
                                        </p:cTn>
                                        <p:tgtEl>
                                          <p:spTgt spid="10"/>
                                        </p:tgtEl>
                                        <p:attrNameLst>
                                          <p:attrName>style.visibility</p:attrName>
                                        </p:attrNameLst>
                                      </p:cBhvr>
                                      <p:to>
                                        <p:strVal val="visible"/>
                                      </p:to>
                                    </p:set>
                                    <p:anim calcmode="lin" valueType="num">
                                      <p:cBhvr>
                                        <p:cTn id="137" dur="500" fill="hold"/>
                                        <p:tgtEl>
                                          <p:spTgt spid="10"/>
                                        </p:tgtEl>
                                        <p:attrNameLst>
                                          <p:attrName>ppt_w</p:attrName>
                                        </p:attrNameLst>
                                      </p:cBhvr>
                                      <p:tavLst>
                                        <p:tav tm="0">
                                          <p:val>
                                            <p:strVal val="4/3*#ppt_w"/>
                                          </p:val>
                                        </p:tav>
                                        <p:tav tm="100000">
                                          <p:val>
                                            <p:strVal val="#ppt_w"/>
                                          </p:val>
                                        </p:tav>
                                      </p:tavLst>
                                    </p:anim>
                                    <p:anim calcmode="lin" valueType="num">
                                      <p:cBhvr>
                                        <p:cTn id="138" dur="500" fill="hold"/>
                                        <p:tgtEl>
                                          <p:spTgt spid="10"/>
                                        </p:tgtEl>
                                        <p:attrNameLst>
                                          <p:attrName>ppt_h</p:attrName>
                                        </p:attrNameLst>
                                      </p:cBhvr>
                                      <p:tavLst>
                                        <p:tav tm="0">
                                          <p:val>
                                            <p:strVal val="4/3*#ppt_h"/>
                                          </p:val>
                                        </p:tav>
                                        <p:tav tm="100000">
                                          <p:val>
                                            <p:strVal val="#ppt_h"/>
                                          </p:val>
                                        </p:tav>
                                      </p:tavLst>
                                    </p:anim>
                                    <p:anim to="" calcmode="lin" valueType="num">
                                      <p:cBhvr>
                                        <p:cTn id="139" dur="500" fill="hold">
                                          <p:stCondLst>
                                            <p:cond delay="0"/>
                                          </p:stCondLst>
                                        </p:cTn>
                                        <p:tgtEl>
                                          <p:spTgt spid="10"/>
                                        </p:tgtEl>
                                        <p:attrNameLst>
                                          <p:attrName>ppt_x</p:attrName>
                                        </p:attrNameLst>
                                      </p:cBhvr>
                                      <p:tavLst>
                                        <p:tav tm="0">
                                          <p:val>
                                            <p:strVal val="#ppt_x+0.1085455"/>
                                          </p:val>
                                        </p:tav>
                                        <p:tav tm="100000">
                                          <p:val>
                                            <p:strVal val="#ppt_x+0.1085455"/>
                                          </p:val>
                                        </p:tav>
                                      </p:tavLst>
                                    </p:anim>
                                    <p:anim to="" calcmode="lin" valueType="num">
                                      <p:cBhvr>
                                        <p:cTn id="140" dur="500" fill="hold">
                                          <p:stCondLst>
                                            <p:cond delay="0"/>
                                          </p:stCondLst>
                                        </p:cTn>
                                        <p:tgtEl>
                                          <p:spTgt spid="10"/>
                                        </p:tgtEl>
                                        <p:attrNameLst>
                                          <p:attrName>ppt_y</p:attrName>
                                        </p:attrNameLst>
                                      </p:cBhvr>
                                      <p:tavLst>
                                        <p:tav tm="0">
                                          <p:val>
                                            <p:strVal val="#ppt_y+-0.011955882"/>
                                          </p:val>
                                        </p:tav>
                                        <p:tav tm="100000">
                                          <p:val>
                                            <p:strVal val="#ppt_y+-0.011955882"/>
                                          </p:val>
                                        </p:tav>
                                      </p:tavLst>
                                    </p:anim>
                                  </p:childTnLst>
                                </p:cTn>
                              </p:par>
                              <p:par>
                                <p:cTn id="141" presetID="23" presetClass="entr" presetSubtype="288" fill="hold" nodeType="withEffect">
                                  <p:stCondLst>
                                    <p:cond delay="0"/>
                                  </p:stCondLst>
                                  <p:childTnLst>
                                    <p:set>
                                      <p:cBhvr>
                                        <p:cTn id="142" dur="1" fill="hold">
                                          <p:stCondLst>
                                            <p:cond delay="0"/>
                                          </p:stCondLst>
                                        </p:cTn>
                                        <p:tgtEl>
                                          <p:spTgt spid="22"/>
                                        </p:tgtEl>
                                        <p:attrNameLst>
                                          <p:attrName>style.visibility</p:attrName>
                                        </p:attrNameLst>
                                      </p:cBhvr>
                                      <p:to>
                                        <p:strVal val="visible"/>
                                      </p:to>
                                    </p:set>
                                    <p:anim calcmode="lin" valueType="num">
                                      <p:cBhvr>
                                        <p:cTn id="143" dur="500" fill="hold"/>
                                        <p:tgtEl>
                                          <p:spTgt spid="22"/>
                                        </p:tgtEl>
                                        <p:attrNameLst>
                                          <p:attrName>ppt_w</p:attrName>
                                        </p:attrNameLst>
                                      </p:cBhvr>
                                      <p:tavLst>
                                        <p:tav tm="0">
                                          <p:val>
                                            <p:strVal val="4/3*#ppt_w"/>
                                          </p:val>
                                        </p:tav>
                                        <p:tav tm="100000">
                                          <p:val>
                                            <p:strVal val="#ppt_w"/>
                                          </p:val>
                                        </p:tav>
                                      </p:tavLst>
                                    </p:anim>
                                    <p:anim calcmode="lin" valueType="num">
                                      <p:cBhvr>
                                        <p:cTn id="144" dur="500" fill="hold"/>
                                        <p:tgtEl>
                                          <p:spTgt spid="22"/>
                                        </p:tgtEl>
                                        <p:attrNameLst>
                                          <p:attrName>ppt_h</p:attrName>
                                        </p:attrNameLst>
                                      </p:cBhvr>
                                      <p:tavLst>
                                        <p:tav tm="0">
                                          <p:val>
                                            <p:strVal val="4/3*#ppt_h"/>
                                          </p:val>
                                        </p:tav>
                                        <p:tav tm="100000">
                                          <p:val>
                                            <p:strVal val="#ppt_h"/>
                                          </p:val>
                                        </p:tav>
                                      </p:tavLst>
                                    </p:anim>
                                    <p:anim to="" calcmode="lin" valueType="num">
                                      <p:cBhvr>
                                        <p:cTn id="145" dur="500" fill="hold">
                                          <p:stCondLst>
                                            <p:cond delay="0"/>
                                          </p:stCondLst>
                                        </p:cTn>
                                        <p:tgtEl>
                                          <p:spTgt spid="22"/>
                                        </p:tgtEl>
                                        <p:attrNameLst>
                                          <p:attrName>ppt_x</p:attrName>
                                        </p:attrNameLst>
                                      </p:cBhvr>
                                      <p:tavLst>
                                        <p:tav tm="0">
                                          <p:val>
                                            <p:strVal val="#ppt_x+0.1085455"/>
                                          </p:val>
                                        </p:tav>
                                        <p:tav tm="100000">
                                          <p:val>
                                            <p:strVal val="#ppt_x+0.1085455"/>
                                          </p:val>
                                        </p:tav>
                                      </p:tavLst>
                                    </p:anim>
                                    <p:anim to="" calcmode="lin" valueType="num">
                                      <p:cBhvr>
                                        <p:cTn id="146" dur="500" fill="hold">
                                          <p:stCondLst>
                                            <p:cond delay="0"/>
                                          </p:stCondLst>
                                        </p:cTn>
                                        <p:tgtEl>
                                          <p:spTgt spid="22"/>
                                        </p:tgtEl>
                                        <p:attrNameLst>
                                          <p:attrName>ppt_y</p:attrName>
                                        </p:attrNameLst>
                                      </p:cBhvr>
                                      <p:tavLst>
                                        <p:tav tm="0">
                                          <p:val>
                                            <p:strVal val="#ppt_y+-0.011955882"/>
                                          </p:val>
                                        </p:tav>
                                        <p:tav tm="100000">
                                          <p:val>
                                            <p:strVal val="#ppt_y+-0.011955882"/>
                                          </p:val>
                                        </p:tav>
                                      </p:tavLst>
                                    </p:anim>
                                  </p:childTnLst>
                                </p:cTn>
                              </p:par>
                              <p:par>
                                <p:cTn id="147" presetID="23" presetClass="entr" presetSubtype="288" fill="hold" grpId="0" nodeType="withEffect">
                                  <p:stCondLst>
                                    <p:cond delay="0"/>
                                  </p:stCondLst>
                                  <p:childTnLst>
                                    <p:set>
                                      <p:cBhvr>
                                        <p:cTn id="148" dur="1" fill="hold">
                                          <p:stCondLst>
                                            <p:cond delay="0"/>
                                          </p:stCondLst>
                                        </p:cTn>
                                        <p:tgtEl>
                                          <p:spTgt spid="27"/>
                                        </p:tgtEl>
                                        <p:attrNameLst>
                                          <p:attrName>style.visibility</p:attrName>
                                        </p:attrNameLst>
                                      </p:cBhvr>
                                      <p:to>
                                        <p:strVal val="visible"/>
                                      </p:to>
                                    </p:set>
                                    <p:anim calcmode="lin" valueType="num">
                                      <p:cBhvr>
                                        <p:cTn id="149" dur="500" fill="hold"/>
                                        <p:tgtEl>
                                          <p:spTgt spid="27"/>
                                        </p:tgtEl>
                                        <p:attrNameLst>
                                          <p:attrName>ppt_w</p:attrName>
                                        </p:attrNameLst>
                                      </p:cBhvr>
                                      <p:tavLst>
                                        <p:tav tm="0">
                                          <p:val>
                                            <p:strVal val="4/3*#ppt_w"/>
                                          </p:val>
                                        </p:tav>
                                        <p:tav tm="100000">
                                          <p:val>
                                            <p:strVal val="#ppt_w"/>
                                          </p:val>
                                        </p:tav>
                                      </p:tavLst>
                                    </p:anim>
                                    <p:anim calcmode="lin" valueType="num">
                                      <p:cBhvr>
                                        <p:cTn id="150" dur="500" fill="hold"/>
                                        <p:tgtEl>
                                          <p:spTgt spid="27"/>
                                        </p:tgtEl>
                                        <p:attrNameLst>
                                          <p:attrName>ppt_h</p:attrName>
                                        </p:attrNameLst>
                                      </p:cBhvr>
                                      <p:tavLst>
                                        <p:tav tm="0">
                                          <p:val>
                                            <p:strVal val="4/3*#ppt_h"/>
                                          </p:val>
                                        </p:tav>
                                        <p:tav tm="100000">
                                          <p:val>
                                            <p:strVal val="#ppt_h"/>
                                          </p:val>
                                        </p:tav>
                                      </p:tavLst>
                                    </p:anim>
                                    <p:anim to="" calcmode="lin" valueType="num">
                                      <p:cBhvr>
                                        <p:cTn id="151" dur="500" fill="hold">
                                          <p:stCondLst>
                                            <p:cond delay="0"/>
                                          </p:stCondLst>
                                        </p:cTn>
                                        <p:tgtEl>
                                          <p:spTgt spid="27"/>
                                        </p:tgtEl>
                                        <p:attrNameLst>
                                          <p:attrName>ppt_x</p:attrName>
                                        </p:attrNameLst>
                                      </p:cBhvr>
                                      <p:tavLst>
                                        <p:tav tm="0">
                                          <p:val>
                                            <p:strVal val="#ppt_x+0.1085455"/>
                                          </p:val>
                                        </p:tav>
                                        <p:tav tm="100000">
                                          <p:val>
                                            <p:strVal val="#ppt_x+0.1085455"/>
                                          </p:val>
                                        </p:tav>
                                      </p:tavLst>
                                    </p:anim>
                                    <p:anim to="" calcmode="lin" valueType="num">
                                      <p:cBhvr>
                                        <p:cTn id="152" dur="500" fill="hold">
                                          <p:stCondLst>
                                            <p:cond delay="0"/>
                                          </p:stCondLst>
                                        </p:cTn>
                                        <p:tgtEl>
                                          <p:spTgt spid="27"/>
                                        </p:tgtEl>
                                        <p:attrNameLst>
                                          <p:attrName>ppt_y</p:attrName>
                                        </p:attrNameLst>
                                      </p:cBhvr>
                                      <p:tavLst>
                                        <p:tav tm="0">
                                          <p:val>
                                            <p:strVal val="#ppt_y+-0.011955882"/>
                                          </p:val>
                                        </p:tav>
                                        <p:tav tm="100000">
                                          <p:val>
                                            <p:strVal val="#ppt_y+-0.011955882"/>
                                          </p:val>
                                        </p:tav>
                                      </p:tavLst>
                                    </p:anim>
                                  </p:childTnLst>
                                </p:cTn>
                              </p:par>
                              <p:par>
                                <p:cTn id="153" presetID="23" presetClass="entr" presetSubtype="288" fill="hold" grpId="0" nodeType="withEffect">
                                  <p:stCondLst>
                                    <p:cond delay="0"/>
                                  </p:stCondLst>
                                  <p:childTnLst>
                                    <p:set>
                                      <p:cBhvr>
                                        <p:cTn id="154" dur="1" fill="hold">
                                          <p:stCondLst>
                                            <p:cond delay="0"/>
                                          </p:stCondLst>
                                        </p:cTn>
                                        <p:tgtEl>
                                          <p:spTgt spid="30"/>
                                        </p:tgtEl>
                                        <p:attrNameLst>
                                          <p:attrName>style.visibility</p:attrName>
                                        </p:attrNameLst>
                                      </p:cBhvr>
                                      <p:to>
                                        <p:strVal val="visible"/>
                                      </p:to>
                                    </p:set>
                                    <p:anim calcmode="lin" valueType="num">
                                      <p:cBhvr>
                                        <p:cTn id="155" dur="500" fill="hold"/>
                                        <p:tgtEl>
                                          <p:spTgt spid="30"/>
                                        </p:tgtEl>
                                        <p:attrNameLst>
                                          <p:attrName>ppt_w</p:attrName>
                                        </p:attrNameLst>
                                      </p:cBhvr>
                                      <p:tavLst>
                                        <p:tav tm="0">
                                          <p:val>
                                            <p:strVal val="4/3*#ppt_w"/>
                                          </p:val>
                                        </p:tav>
                                        <p:tav tm="100000">
                                          <p:val>
                                            <p:strVal val="#ppt_w"/>
                                          </p:val>
                                        </p:tav>
                                      </p:tavLst>
                                    </p:anim>
                                    <p:anim calcmode="lin" valueType="num">
                                      <p:cBhvr>
                                        <p:cTn id="156" dur="500" fill="hold"/>
                                        <p:tgtEl>
                                          <p:spTgt spid="30"/>
                                        </p:tgtEl>
                                        <p:attrNameLst>
                                          <p:attrName>ppt_h</p:attrName>
                                        </p:attrNameLst>
                                      </p:cBhvr>
                                      <p:tavLst>
                                        <p:tav tm="0">
                                          <p:val>
                                            <p:strVal val="4/3*#ppt_h"/>
                                          </p:val>
                                        </p:tav>
                                        <p:tav tm="100000">
                                          <p:val>
                                            <p:strVal val="#ppt_h"/>
                                          </p:val>
                                        </p:tav>
                                      </p:tavLst>
                                    </p:anim>
                                    <p:anim to="" calcmode="lin" valueType="num">
                                      <p:cBhvr>
                                        <p:cTn id="157" dur="500" fill="hold">
                                          <p:stCondLst>
                                            <p:cond delay="0"/>
                                          </p:stCondLst>
                                        </p:cTn>
                                        <p:tgtEl>
                                          <p:spTgt spid="30"/>
                                        </p:tgtEl>
                                        <p:attrNameLst>
                                          <p:attrName>ppt_x</p:attrName>
                                        </p:attrNameLst>
                                      </p:cBhvr>
                                      <p:tavLst>
                                        <p:tav tm="0">
                                          <p:val>
                                            <p:strVal val="#ppt_x+0.1085455"/>
                                          </p:val>
                                        </p:tav>
                                        <p:tav tm="100000">
                                          <p:val>
                                            <p:strVal val="#ppt_x+0.1085455"/>
                                          </p:val>
                                        </p:tav>
                                      </p:tavLst>
                                    </p:anim>
                                    <p:anim to="" calcmode="lin" valueType="num">
                                      <p:cBhvr>
                                        <p:cTn id="158" dur="500" fill="hold">
                                          <p:stCondLst>
                                            <p:cond delay="0"/>
                                          </p:stCondLst>
                                        </p:cTn>
                                        <p:tgtEl>
                                          <p:spTgt spid="30"/>
                                        </p:tgtEl>
                                        <p:attrNameLst>
                                          <p:attrName>ppt_y</p:attrName>
                                        </p:attrNameLst>
                                      </p:cBhvr>
                                      <p:tavLst>
                                        <p:tav tm="0">
                                          <p:val>
                                            <p:strVal val="#ppt_y+-0.011955882"/>
                                          </p:val>
                                        </p:tav>
                                        <p:tav tm="100000">
                                          <p:val>
                                            <p:strVal val="#ppt_y+-0.011955882"/>
                                          </p:val>
                                        </p:tav>
                                      </p:tavLst>
                                    </p:anim>
                                  </p:childTnLst>
                                </p:cTn>
                              </p:par>
                              <p:par>
                                <p:cTn id="159" presetID="35" presetClass="path" presetSubtype="0" accel="50000" decel="50000" fill="hold" grpId="2" nodeType="withEffect">
                                  <p:stCondLst>
                                    <p:cond delay="0"/>
                                  </p:stCondLst>
                                  <p:childTnLst>
                                    <p:anim to="" calcmode="lin" valueType="num">
                                      <p:cBhvr>
                                        <p:cTn id="160" dur="500" fill="hold">
                                          <p:stCondLst>
                                            <p:cond delay="0"/>
                                          </p:stCondLst>
                                        </p:cTn>
                                        <p:tgtEl>
                                          <p:spTgt spid="3"/>
                                        </p:tgtEl>
                                        <p:attrNameLst>
                                          <p:attrName>ppt_x</p:attrName>
                                        </p:attrNameLst>
                                      </p:cBhvr>
                                      <p:tavLst>
                                        <p:tav tm="0">
                                          <p:val>
                                            <p:strVal val="ppt_x"/>
                                          </p:val>
                                        </p:tav>
                                        <p:tav tm="100000">
                                          <p:val>
                                            <p:strVal val="#ppt_x+0.1085455"/>
                                          </p:val>
                                        </p:tav>
                                      </p:tavLst>
                                    </p:anim>
                                    <p:anim to="" calcmode="lin" valueType="num">
                                      <p:cBhvr>
                                        <p:cTn id="161" dur="500" fill="hold">
                                          <p:stCondLst>
                                            <p:cond delay="0"/>
                                          </p:stCondLst>
                                        </p:cTn>
                                        <p:tgtEl>
                                          <p:spTgt spid="3"/>
                                        </p:tgtEl>
                                        <p:attrNameLst>
                                          <p:attrName>ppt_y</p:attrName>
                                        </p:attrNameLst>
                                      </p:cBhvr>
                                      <p:tavLst>
                                        <p:tav tm="0">
                                          <p:val>
                                            <p:strVal val="ppt_y"/>
                                          </p:val>
                                        </p:tav>
                                        <p:tav tm="100000">
                                          <p:val>
                                            <p:strVal val="#ppt_y+-0.011955882"/>
                                          </p:val>
                                        </p:tav>
                                      </p:tavLst>
                                    </p:anim>
                                    <p:anim to="" calcmode="lin" valueType="num">
                                      <p:cBhvr>
                                        <p:cTn id="162" dur="500" fill="hold">
                                          <p:stCondLst>
                                            <p:cond delay="0"/>
                                          </p:stCondLst>
                                        </p:cTn>
                                        <p:tgtEl>
                                          <p:spTgt spid="3"/>
                                        </p:tgtEl>
                                        <p:attrNameLst>
                                          <p:attrName>ppt_w</p:attrName>
                                        </p:attrNameLst>
                                      </p:cBhvr>
                                      <p:tavLst>
                                        <p:tav tm="0">
                                          <p:val>
                                            <p:strVal val="ppt_w"/>
                                          </p:val>
                                        </p:tav>
                                        <p:tav tm="100000">
                                          <p:val>
                                            <p:strVal val="#ppt_w"/>
                                          </p:val>
                                        </p:tav>
                                      </p:tavLst>
                                    </p:anim>
                                    <p:anim to="" calcmode="lin" valueType="num">
                                      <p:cBhvr>
                                        <p:cTn id="163" dur="500" fill="hold">
                                          <p:stCondLst>
                                            <p:cond delay="0"/>
                                          </p:stCondLst>
                                        </p:cTn>
                                        <p:tgtEl>
                                          <p:spTgt spid="3"/>
                                        </p:tgtEl>
                                        <p:attrNameLst>
                                          <p:attrName>ppt_h</p:attrName>
                                        </p:attrNameLst>
                                      </p:cBhvr>
                                      <p:tavLst>
                                        <p:tav tm="0">
                                          <p:val>
                                            <p:strVal val="ppt_h"/>
                                          </p:val>
                                        </p:tav>
                                        <p:tav tm="100000">
                                          <p:val>
                                            <p:strVal val="#ppt_h"/>
                                          </p:val>
                                        </p:tav>
                                      </p:tavLst>
                                    </p:anim>
                                  </p:childTnLst>
                                </p:cTn>
                              </p:par>
                              <p:par>
                                <p:cTn id="164" presetID="35" presetClass="path" presetSubtype="0" accel="50000" decel="50000" fill="hold" nodeType="withEffect">
                                  <p:stCondLst>
                                    <p:cond delay="0"/>
                                  </p:stCondLst>
                                  <p:childTnLst>
                                    <p:anim to="" calcmode="lin" valueType="num">
                                      <p:cBhvr>
                                        <p:cTn id="165" dur="500" fill="hold">
                                          <p:stCondLst>
                                            <p:cond delay="0"/>
                                          </p:stCondLst>
                                        </p:cTn>
                                        <p:tgtEl>
                                          <p:spTgt spid="17"/>
                                        </p:tgtEl>
                                        <p:attrNameLst>
                                          <p:attrName>ppt_x</p:attrName>
                                        </p:attrNameLst>
                                      </p:cBhvr>
                                      <p:tavLst>
                                        <p:tav tm="0">
                                          <p:val>
                                            <p:strVal val="ppt_x"/>
                                          </p:val>
                                        </p:tav>
                                        <p:tav tm="100000">
                                          <p:val>
                                            <p:strVal val="#ppt_x+0.10854551"/>
                                          </p:val>
                                        </p:tav>
                                      </p:tavLst>
                                    </p:anim>
                                    <p:anim to="" calcmode="lin" valueType="num">
                                      <p:cBhvr>
                                        <p:cTn id="166" dur="500" fill="hold">
                                          <p:stCondLst>
                                            <p:cond delay="0"/>
                                          </p:stCondLst>
                                        </p:cTn>
                                        <p:tgtEl>
                                          <p:spTgt spid="17"/>
                                        </p:tgtEl>
                                        <p:attrNameLst>
                                          <p:attrName>ppt_y</p:attrName>
                                        </p:attrNameLst>
                                      </p:cBhvr>
                                      <p:tavLst>
                                        <p:tav tm="0">
                                          <p:val>
                                            <p:strVal val="ppt_y"/>
                                          </p:val>
                                        </p:tav>
                                        <p:tav tm="100000">
                                          <p:val>
                                            <p:strVal val="#ppt_y+-0.011955882"/>
                                          </p:val>
                                        </p:tav>
                                      </p:tavLst>
                                    </p:anim>
                                    <p:anim to="" calcmode="lin" valueType="num">
                                      <p:cBhvr>
                                        <p:cTn id="167" dur="500" fill="hold">
                                          <p:stCondLst>
                                            <p:cond delay="0"/>
                                          </p:stCondLst>
                                        </p:cTn>
                                        <p:tgtEl>
                                          <p:spTgt spid="17"/>
                                        </p:tgtEl>
                                        <p:attrNameLst>
                                          <p:attrName>ppt_w</p:attrName>
                                        </p:attrNameLst>
                                      </p:cBhvr>
                                      <p:tavLst>
                                        <p:tav tm="0">
                                          <p:val>
                                            <p:strVal val="ppt_w"/>
                                          </p:val>
                                        </p:tav>
                                        <p:tav tm="100000">
                                          <p:val>
                                            <p:strVal val="#ppt_w"/>
                                          </p:val>
                                        </p:tav>
                                      </p:tavLst>
                                    </p:anim>
                                    <p:anim to="" calcmode="lin" valueType="num">
                                      <p:cBhvr>
                                        <p:cTn id="168" dur="500" fill="hold">
                                          <p:stCondLst>
                                            <p:cond delay="0"/>
                                          </p:stCondLst>
                                        </p:cTn>
                                        <p:tgtEl>
                                          <p:spTgt spid="17"/>
                                        </p:tgtEl>
                                        <p:attrNameLst>
                                          <p:attrName>ppt_h</p:attrName>
                                        </p:attrNameLst>
                                      </p:cBhvr>
                                      <p:tavLst>
                                        <p:tav tm="0">
                                          <p:val>
                                            <p:strVal val="ppt_h"/>
                                          </p:val>
                                        </p:tav>
                                        <p:tav tm="100000">
                                          <p:val>
                                            <p:strVal val="#ppt_h"/>
                                          </p:val>
                                        </p:tav>
                                      </p:tavLst>
                                    </p:anim>
                                  </p:childTnLst>
                                </p:cTn>
                              </p:par>
                              <p:par>
                                <p:cTn id="169" presetID="35" presetClass="path" presetSubtype="0" accel="50000" decel="50000" fill="hold" grpId="2" nodeType="withEffect">
                                  <p:stCondLst>
                                    <p:cond delay="0"/>
                                  </p:stCondLst>
                                  <p:childTnLst>
                                    <p:anim to="" calcmode="lin" valueType="num">
                                      <p:cBhvr>
                                        <p:cTn id="170" dur="500" fill="hold">
                                          <p:stCondLst>
                                            <p:cond delay="0"/>
                                          </p:stCondLst>
                                        </p:cTn>
                                        <p:tgtEl>
                                          <p:spTgt spid="18"/>
                                        </p:tgtEl>
                                        <p:attrNameLst>
                                          <p:attrName>ppt_x</p:attrName>
                                        </p:attrNameLst>
                                      </p:cBhvr>
                                      <p:tavLst>
                                        <p:tav tm="0">
                                          <p:val>
                                            <p:strVal val="ppt_x"/>
                                          </p:val>
                                        </p:tav>
                                        <p:tav tm="100000">
                                          <p:val>
                                            <p:strVal val="#ppt_x+0.10854551"/>
                                          </p:val>
                                        </p:tav>
                                      </p:tavLst>
                                    </p:anim>
                                    <p:anim to="" calcmode="lin" valueType="num">
                                      <p:cBhvr>
                                        <p:cTn id="171" dur="500" fill="hold">
                                          <p:stCondLst>
                                            <p:cond delay="0"/>
                                          </p:stCondLst>
                                        </p:cTn>
                                        <p:tgtEl>
                                          <p:spTgt spid="18"/>
                                        </p:tgtEl>
                                        <p:attrNameLst>
                                          <p:attrName>ppt_y</p:attrName>
                                        </p:attrNameLst>
                                      </p:cBhvr>
                                      <p:tavLst>
                                        <p:tav tm="0">
                                          <p:val>
                                            <p:strVal val="ppt_y"/>
                                          </p:val>
                                        </p:tav>
                                        <p:tav tm="100000">
                                          <p:val>
                                            <p:strVal val="#ppt_y+-0.011955882"/>
                                          </p:val>
                                        </p:tav>
                                      </p:tavLst>
                                    </p:anim>
                                    <p:anim to="" calcmode="lin" valueType="num">
                                      <p:cBhvr>
                                        <p:cTn id="172" dur="500" fill="hold">
                                          <p:stCondLst>
                                            <p:cond delay="0"/>
                                          </p:stCondLst>
                                        </p:cTn>
                                        <p:tgtEl>
                                          <p:spTgt spid="18"/>
                                        </p:tgtEl>
                                        <p:attrNameLst>
                                          <p:attrName>ppt_w</p:attrName>
                                        </p:attrNameLst>
                                      </p:cBhvr>
                                      <p:tavLst>
                                        <p:tav tm="0">
                                          <p:val>
                                            <p:strVal val="ppt_w"/>
                                          </p:val>
                                        </p:tav>
                                        <p:tav tm="100000">
                                          <p:val>
                                            <p:strVal val="#ppt_w"/>
                                          </p:val>
                                        </p:tav>
                                      </p:tavLst>
                                    </p:anim>
                                    <p:anim to="" calcmode="lin" valueType="num">
                                      <p:cBhvr>
                                        <p:cTn id="173" dur="500" fill="hold">
                                          <p:stCondLst>
                                            <p:cond delay="0"/>
                                          </p:stCondLst>
                                        </p:cTn>
                                        <p:tgtEl>
                                          <p:spTgt spid="18"/>
                                        </p:tgtEl>
                                        <p:attrNameLst>
                                          <p:attrName>ppt_h</p:attrName>
                                        </p:attrNameLst>
                                      </p:cBhvr>
                                      <p:tavLst>
                                        <p:tav tm="0">
                                          <p:val>
                                            <p:strVal val="ppt_h"/>
                                          </p:val>
                                        </p:tav>
                                        <p:tav tm="100000">
                                          <p:val>
                                            <p:strVal val="#ppt_h"/>
                                          </p:val>
                                        </p:tav>
                                      </p:tavLst>
                                    </p:anim>
                                  </p:childTnLst>
                                </p:cTn>
                              </p:par>
                              <p:par>
                                <p:cTn id="174" presetID="35" presetClass="path" presetSubtype="0" accel="50000" decel="50000" fill="hold" grpId="2" nodeType="withEffect">
                                  <p:stCondLst>
                                    <p:cond delay="0"/>
                                  </p:stCondLst>
                                  <p:childTnLst>
                                    <p:anim to="" calcmode="lin" valueType="num">
                                      <p:cBhvr>
                                        <p:cTn id="175" dur="500" fill="hold">
                                          <p:stCondLst>
                                            <p:cond delay="0"/>
                                          </p:stCondLst>
                                        </p:cTn>
                                        <p:tgtEl>
                                          <p:spTgt spid="4"/>
                                        </p:tgtEl>
                                        <p:attrNameLst>
                                          <p:attrName>ppt_x</p:attrName>
                                        </p:attrNameLst>
                                      </p:cBhvr>
                                      <p:tavLst>
                                        <p:tav tm="0">
                                          <p:val>
                                            <p:strVal val="ppt_x"/>
                                          </p:val>
                                        </p:tav>
                                        <p:tav tm="100000">
                                          <p:val>
                                            <p:strVal val="#ppt_x+0.1085455"/>
                                          </p:val>
                                        </p:tav>
                                      </p:tavLst>
                                    </p:anim>
                                    <p:anim to="" calcmode="lin" valueType="num">
                                      <p:cBhvr>
                                        <p:cTn id="176" dur="500" fill="hold">
                                          <p:stCondLst>
                                            <p:cond delay="0"/>
                                          </p:stCondLst>
                                        </p:cTn>
                                        <p:tgtEl>
                                          <p:spTgt spid="4"/>
                                        </p:tgtEl>
                                        <p:attrNameLst>
                                          <p:attrName>ppt_y</p:attrName>
                                        </p:attrNameLst>
                                      </p:cBhvr>
                                      <p:tavLst>
                                        <p:tav tm="0">
                                          <p:val>
                                            <p:strVal val="ppt_y"/>
                                          </p:val>
                                        </p:tav>
                                        <p:tav tm="100000">
                                          <p:val>
                                            <p:strVal val="#ppt_y+-0.011955882"/>
                                          </p:val>
                                        </p:tav>
                                      </p:tavLst>
                                    </p:anim>
                                    <p:anim to="" calcmode="lin" valueType="num">
                                      <p:cBhvr>
                                        <p:cTn id="177" dur="500" fill="hold">
                                          <p:stCondLst>
                                            <p:cond delay="0"/>
                                          </p:stCondLst>
                                        </p:cTn>
                                        <p:tgtEl>
                                          <p:spTgt spid="4"/>
                                        </p:tgtEl>
                                        <p:attrNameLst>
                                          <p:attrName>ppt_w</p:attrName>
                                        </p:attrNameLst>
                                      </p:cBhvr>
                                      <p:tavLst>
                                        <p:tav tm="0">
                                          <p:val>
                                            <p:strVal val="ppt_w"/>
                                          </p:val>
                                        </p:tav>
                                        <p:tav tm="100000">
                                          <p:val>
                                            <p:strVal val="#ppt_w"/>
                                          </p:val>
                                        </p:tav>
                                      </p:tavLst>
                                    </p:anim>
                                    <p:anim to="" calcmode="lin" valueType="num">
                                      <p:cBhvr>
                                        <p:cTn id="178" dur="500" fill="hold">
                                          <p:stCondLst>
                                            <p:cond delay="0"/>
                                          </p:stCondLst>
                                        </p:cTn>
                                        <p:tgtEl>
                                          <p:spTgt spid="4"/>
                                        </p:tgtEl>
                                        <p:attrNameLst>
                                          <p:attrName>ppt_h</p:attrName>
                                        </p:attrNameLst>
                                      </p:cBhvr>
                                      <p:tavLst>
                                        <p:tav tm="0">
                                          <p:val>
                                            <p:strVal val="ppt_h"/>
                                          </p:val>
                                        </p:tav>
                                        <p:tav tm="100000">
                                          <p:val>
                                            <p:strVal val="#ppt_h"/>
                                          </p:val>
                                        </p:tav>
                                      </p:tavLst>
                                    </p:anim>
                                  </p:childTnLst>
                                </p:cTn>
                              </p:par>
                              <p:par>
                                <p:cTn id="179" presetID="35" presetClass="path" presetSubtype="0" accel="50000" decel="50000" fill="hold" grpId="2" nodeType="withEffect">
                                  <p:stCondLst>
                                    <p:cond delay="0"/>
                                  </p:stCondLst>
                                  <p:childTnLst>
                                    <p:anim to="" calcmode="lin" valueType="num">
                                      <p:cBhvr>
                                        <p:cTn id="180" dur="500" fill="hold">
                                          <p:stCondLst>
                                            <p:cond delay="0"/>
                                          </p:stCondLst>
                                        </p:cTn>
                                        <p:tgtEl>
                                          <p:spTgt spid="25"/>
                                        </p:tgtEl>
                                        <p:attrNameLst>
                                          <p:attrName>ppt_x</p:attrName>
                                        </p:attrNameLst>
                                      </p:cBhvr>
                                      <p:tavLst>
                                        <p:tav tm="0">
                                          <p:val>
                                            <p:strVal val="ppt_x"/>
                                          </p:val>
                                        </p:tav>
                                        <p:tav tm="100000">
                                          <p:val>
                                            <p:strVal val="#ppt_x+0.1085455"/>
                                          </p:val>
                                        </p:tav>
                                      </p:tavLst>
                                    </p:anim>
                                    <p:anim to="" calcmode="lin" valueType="num">
                                      <p:cBhvr>
                                        <p:cTn id="181" dur="500" fill="hold">
                                          <p:stCondLst>
                                            <p:cond delay="0"/>
                                          </p:stCondLst>
                                        </p:cTn>
                                        <p:tgtEl>
                                          <p:spTgt spid="25"/>
                                        </p:tgtEl>
                                        <p:attrNameLst>
                                          <p:attrName>ppt_y</p:attrName>
                                        </p:attrNameLst>
                                      </p:cBhvr>
                                      <p:tavLst>
                                        <p:tav tm="0">
                                          <p:val>
                                            <p:strVal val="ppt_y"/>
                                          </p:val>
                                        </p:tav>
                                        <p:tav tm="100000">
                                          <p:val>
                                            <p:strVal val="#ppt_y+-0.011955882"/>
                                          </p:val>
                                        </p:tav>
                                      </p:tavLst>
                                    </p:anim>
                                    <p:anim to="" calcmode="lin" valueType="num">
                                      <p:cBhvr>
                                        <p:cTn id="182" dur="500" fill="hold">
                                          <p:stCondLst>
                                            <p:cond delay="0"/>
                                          </p:stCondLst>
                                        </p:cTn>
                                        <p:tgtEl>
                                          <p:spTgt spid="25"/>
                                        </p:tgtEl>
                                        <p:attrNameLst>
                                          <p:attrName>ppt_w</p:attrName>
                                        </p:attrNameLst>
                                      </p:cBhvr>
                                      <p:tavLst>
                                        <p:tav tm="0">
                                          <p:val>
                                            <p:strVal val="ppt_w"/>
                                          </p:val>
                                        </p:tav>
                                        <p:tav tm="100000">
                                          <p:val>
                                            <p:strVal val="#ppt_w"/>
                                          </p:val>
                                        </p:tav>
                                      </p:tavLst>
                                    </p:anim>
                                    <p:anim to="" calcmode="lin" valueType="num">
                                      <p:cBhvr>
                                        <p:cTn id="183" dur="500" fill="hold">
                                          <p:stCondLst>
                                            <p:cond delay="0"/>
                                          </p:stCondLst>
                                        </p:cTn>
                                        <p:tgtEl>
                                          <p:spTgt spid="25"/>
                                        </p:tgtEl>
                                        <p:attrNameLst>
                                          <p:attrName>ppt_h</p:attrName>
                                        </p:attrNameLst>
                                      </p:cBhvr>
                                      <p:tavLst>
                                        <p:tav tm="0">
                                          <p:val>
                                            <p:strVal val="ppt_h"/>
                                          </p:val>
                                        </p:tav>
                                        <p:tav tm="100000">
                                          <p:val>
                                            <p:strVal val="#ppt_h"/>
                                          </p:val>
                                        </p:tav>
                                      </p:tavLst>
                                    </p:anim>
                                  </p:childTnLst>
                                </p:cTn>
                              </p:par>
                              <p:par>
                                <p:cTn id="184" presetID="35" presetClass="path" presetSubtype="0" accel="50000" decel="50000" fill="hold" grpId="2" nodeType="withEffect">
                                  <p:stCondLst>
                                    <p:cond delay="0"/>
                                  </p:stCondLst>
                                  <p:childTnLst>
                                    <p:anim to="" calcmode="lin" valueType="num">
                                      <p:cBhvr>
                                        <p:cTn id="185" dur="500" fill="hold">
                                          <p:stCondLst>
                                            <p:cond delay="0"/>
                                          </p:stCondLst>
                                        </p:cTn>
                                        <p:tgtEl>
                                          <p:spTgt spid="28"/>
                                        </p:tgtEl>
                                        <p:attrNameLst>
                                          <p:attrName>ppt_x</p:attrName>
                                        </p:attrNameLst>
                                      </p:cBhvr>
                                      <p:tavLst>
                                        <p:tav tm="0">
                                          <p:val>
                                            <p:strVal val="ppt_x"/>
                                          </p:val>
                                        </p:tav>
                                        <p:tav tm="100000">
                                          <p:val>
                                            <p:strVal val="#ppt_x+0.1085455"/>
                                          </p:val>
                                        </p:tav>
                                      </p:tavLst>
                                    </p:anim>
                                    <p:anim to="" calcmode="lin" valueType="num">
                                      <p:cBhvr>
                                        <p:cTn id="186" dur="500" fill="hold">
                                          <p:stCondLst>
                                            <p:cond delay="0"/>
                                          </p:stCondLst>
                                        </p:cTn>
                                        <p:tgtEl>
                                          <p:spTgt spid="28"/>
                                        </p:tgtEl>
                                        <p:attrNameLst>
                                          <p:attrName>ppt_y</p:attrName>
                                        </p:attrNameLst>
                                      </p:cBhvr>
                                      <p:tavLst>
                                        <p:tav tm="0">
                                          <p:val>
                                            <p:strVal val="ppt_y"/>
                                          </p:val>
                                        </p:tav>
                                        <p:tav tm="100000">
                                          <p:val>
                                            <p:strVal val="#ppt_y+-0.011955882"/>
                                          </p:val>
                                        </p:tav>
                                      </p:tavLst>
                                    </p:anim>
                                    <p:anim to="" calcmode="lin" valueType="num">
                                      <p:cBhvr>
                                        <p:cTn id="187" dur="500" fill="hold">
                                          <p:stCondLst>
                                            <p:cond delay="0"/>
                                          </p:stCondLst>
                                        </p:cTn>
                                        <p:tgtEl>
                                          <p:spTgt spid="28"/>
                                        </p:tgtEl>
                                        <p:attrNameLst>
                                          <p:attrName>ppt_w</p:attrName>
                                        </p:attrNameLst>
                                      </p:cBhvr>
                                      <p:tavLst>
                                        <p:tav tm="0">
                                          <p:val>
                                            <p:strVal val="ppt_w"/>
                                          </p:val>
                                        </p:tav>
                                        <p:tav tm="100000">
                                          <p:val>
                                            <p:strVal val="#ppt_w"/>
                                          </p:val>
                                        </p:tav>
                                      </p:tavLst>
                                    </p:anim>
                                    <p:anim to="" calcmode="lin" valueType="num">
                                      <p:cBhvr>
                                        <p:cTn id="188" dur="500" fill="hold">
                                          <p:stCondLst>
                                            <p:cond delay="0"/>
                                          </p:stCondLst>
                                        </p:cTn>
                                        <p:tgtEl>
                                          <p:spTgt spid="28"/>
                                        </p:tgtEl>
                                        <p:attrNameLst>
                                          <p:attrName>ppt_h</p:attrName>
                                        </p:attrNameLst>
                                      </p:cBhvr>
                                      <p:tavLst>
                                        <p:tav tm="0">
                                          <p:val>
                                            <p:strVal val="ppt_h"/>
                                          </p:val>
                                        </p:tav>
                                        <p:tav tm="100000">
                                          <p:val>
                                            <p:strVal val="#ppt_h"/>
                                          </p:val>
                                        </p:tav>
                                      </p:tavLst>
                                    </p:anim>
                                  </p:childTnLst>
                                </p:cTn>
                              </p:par>
                              <p:par>
                                <p:cTn id="189" presetID="35" presetClass="path" presetSubtype="0" accel="50000" decel="50000" fill="hold" grpId="1" nodeType="withEffect">
                                  <p:stCondLst>
                                    <p:cond delay="0"/>
                                  </p:stCondLst>
                                  <p:childTnLst>
                                    <p:anim to="" calcmode="lin" valueType="num">
                                      <p:cBhvr>
                                        <p:cTn id="190" dur="500" fill="hold">
                                          <p:stCondLst>
                                            <p:cond delay="0"/>
                                          </p:stCondLst>
                                        </p:cTn>
                                        <p:tgtEl>
                                          <p:spTgt spid="7"/>
                                        </p:tgtEl>
                                        <p:attrNameLst>
                                          <p:attrName>ppt_x</p:attrName>
                                        </p:attrNameLst>
                                      </p:cBhvr>
                                      <p:tavLst>
                                        <p:tav tm="0">
                                          <p:val>
                                            <p:strVal val="ppt_x"/>
                                          </p:val>
                                        </p:tav>
                                        <p:tav tm="100000">
                                          <p:val>
                                            <p:strVal val="#ppt_x+0.1085455"/>
                                          </p:val>
                                        </p:tav>
                                      </p:tavLst>
                                    </p:anim>
                                    <p:anim to="" calcmode="lin" valueType="num">
                                      <p:cBhvr>
                                        <p:cTn id="191" dur="500" fill="hold">
                                          <p:stCondLst>
                                            <p:cond delay="0"/>
                                          </p:stCondLst>
                                        </p:cTn>
                                        <p:tgtEl>
                                          <p:spTgt spid="7"/>
                                        </p:tgtEl>
                                        <p:attrNameLst>
                                          <p:attrName>ppt_y</p:attrName>
                                        </p:attrNameLst>
                                      </p:cBhvr>
                                      <p:tavLst>
                                        <p:tav tm="0">
                                          <p:val>
                                            <p:strVal val="ppt_y"/>
                                          </p:val>
                                        </p:tav>
                                        <p:tav tm="100000">
                                          <p:val>
                                            <p:strVal val="#ppt_y+-0.011955882"/>
                                          </p:val>
                                        </p:tav>
                                      </p:tavLst>
                                    </p:anim>
                                    <p:anim to="" calcmode="lin" valueType="num">
                                      <p:cBhvr>
                                        <p:cTn id="192" dur="500" fill="hold">
                                          <p:stCondLst>
                                            <p:cond delay="0"/>
                                          </p:stCondLst>
                                        </p:cTn>
                                        <p:tgtEl>
                                          <p:spTgt spid="7"/>
                                        </p:tgtEl>
                                        <p:attrNameLst>
                                          <p:attrName>ppt_w</p:attrName>
                                        </p:attrNameLst>
                                      </p:cBhvr>
                                      <p:tavLst>
                                        <p:tav tm="0">
                                          <p:val>
                                            <p:strVal val="ppt_w"/>
                                          </p:val>
                                        </p:tav>
                                        <p:tav tm="100000">
                                          <p:val>
                                            <p:strVal val="#ppt_w"/>
                                          </p:val>
                                        </p:tav>
                                      </p:tavLst>
                                    </p:anim>
                                    <p:anim to="" calcmode="lin" valueType="num">
                                      <p:cBhvr>
                                        <p:cTn id="193"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194" presetID="35" presetClass="path" presetSubtype="0" accel="50000" decel="50000" fill="hold" grpId="1" nodeType="withEffect">
                                  <p:stCondLst>
                                    <p:cond delay="0"/>
                                  </p:stCondLst>
                                  <p:childTnLst>
                                    <p:anim to="" calcmode="lin" valueType="num">
                                      <p:cBhvr>
                                        <p:cTn id="195" dur="500" fill="hold">
                                          <p:stCondLst>
                                            <p:cond delay="0"/>
                                          </p:stCondLst>
                                        </p:cTn>
                                        <p:tgtEl>
                                          <p:spTgt spid="19"/>
                                        </p:tgtEl>
                                        <p:attrNameLst>
                                          <p:attrName>ppt_x</p:attrName>
                                        </p:attrNameLst>
                                      </p:cBhvr>
                                      <p:tavLst>
                                        <p:tav tm="0">
                                          <p:val>
                                            <p:strVal val="ppt_x"/>
                                          </p:val>
                                        </p:tav>
                                        <p:tav tm="100000">
                                          <p:val>
                                            <p:strVal val="#ppt_x+0.1085455"/>
                                          </p:val>
                                        </p:tav>
                                      </p:tavLst>
                                    </p:anim>
                                    <p:anim to="" calcmode="lin" valueType="num">
                                      <p:cBhvr>
                                        <p:cTn id="196" dur="500" fill="hold">
                                          <p:stCondLst>
                                            <p:cond delay="0"/>
                                          </p:stCondLst>
                                        </p:cTn>
                                        <p:tgtEl>
                                          <p:spTgt spid="19"/>
                                        </p:tgtEl>
                                        <p:attrNameLst>
                                          <p:attrName>ppt_y</p:attrName>
                                        </p:attrNameLst>
                                      </p:cBhvr>
                                      <p:tavLst>
                                        <p:tav tm="0">
                                          <p:val>
                                            <p:strVal val="ppt_y"/>
                                          </p:val>
                                        </p:tav>
                                        <p:tav tm="100000">
                                          <p:val>
                                            <p:strVal val="#ppt_y+-0.011955882"/>
                                          </p:val>
                                        </p:tav>
                                      </p:tavLst>
                                    </p:anim>
                                    <p:anim to="" calcmode="lin" valueType="num">
                                      <p:cBhvr>
                                        <p:cTn id="197" dur="500" fill="hold">
                                          <p:stCondLst>
                                            <p:cond delay="0"/>
                                          </p:stCondLst>
                                        </p:cTn>
                                        <p:tgtEl>
                                          <p:spTgt spid="19"/>
                                        </p:tgtEl>
                                        <p:attrNameLst>
                                          <p:attrName>ppt_w</p:attrName>
                                        </p:attrNameLst>
                                      </p:cBhvr>
                                      <p:tavLst>
                                        <p:tav tm="0">
                                          <p:val>
                                            <p:strVal val="ppt_w"/>
                                          </p:val>
                                        </p:tav>
                                        <p:tav tm="100000">
                                          <p:val>
                                            <p:strVal val="#ppt_w"/>
                                          </p:val>
                                        </p:tav>
                                      </p:tavLst>
                                    </p:anim>
                                    <p:anim to="" calcmode="lin" valueType="num">
                                      <p:cBhvr>
                                        <p:cTn id="198" dur="500" fill="hold">
                                          <p:stCondLst>
                                            <p:cond delay="0"/>
                                          </p:stCondLst>
                                        </p:cTn>
                                        <p:tgtEl>
                                          <p:spTgt spid="19"/>
                                        </p:tgtEl>
                                        <p:attrNameLst>
                                          <p:attrName>ppt_h</p:attrName>
                                        </p:attrNameLst>
                                      </p:cBhvr>
                                      <p:tavLst>
                                        <p:tav tm="0">
                                          <p:val>
                                            <p:strVal val="ppt_h"/>
                                          </p:val>
                                        </p:tav>
                                        <p:tav tm="100000">
                                          <p:val>
                                            <p:strVal val="#ppt_h"/>
                                          </p:val>
                                        </p:tav>
                                      </p:tavLst>
                                    </p:anim>
                                  </p:childTnLst>
                                </p:cTn>
                              </p:par>
                              <p:par>
                                <p:cTn id="199" presetID="35" presetClass="path" presetSubtype="0" accel="50000" decel="50000" fill="hold" grpId="1" nodeType="withEffect">
                                  <p:stCondLst>
                                    <p:cond delay="0"/>
                                  </p:stCondLst>
                                  <p:childTnLst>
                                    <p:anim to="" calcmode="lin" valueType="num">
                                      <p:cBhvr>
                                        <p:cTn id="200" dur="500" fill="hold">
                                          <p:stCondLst>
                                            <p:cond delay="0"/>
                                          </p:stCondLst>
                                        </p:cTn>
                                        <p:tgtEl>
                                          <p:spTgt spid="8"/>
                                        </p:tgtEl>
                                        <p:attrNameLst>
                                          <p:attrName>ppt_x</p:attrName>
                                        </p:attrNameLst>
                                      </p:cBhvr>
                                      <p:tavLst>
                                        <p:tav tm="0">
                                          <p:val>
                                            <p:strVal val="ppt_x"/>
                                          </p:val>
                                        </p:tav>
                                        <p:tav tm="100000">
                                          <p:val>
                                            <p:strVal val="#ppt_x+0.1085455"/>
                                          </p:val>
                                        </p:tav>
                                      </p:tavLst>
                                    </p:anim>
                                    <p:anim to="" calcmode="lin" valueType="num">
                                      <p:cBhvr>
                                        <p:cTn id="201" dur="500" fill="hold">
                                          <p:stCondLst>
                                            <p:cond delay="0"/>
                                          </p:stCondLst>
                                        </p:cTn>
                                        <p:tgtEl>
                                          <p:spTgt spid="8"/>
                                        </p:tgtEl>
                                        <p:attrNameLst>
                                          <p:attrName>ppt_y</p:attrName>
                                        </p:attrNameLst>
                                      </p:cBhvr>
                                      <p:tavLst>
                                        <p:tav tm="0">
                                          <p:val>
                                            <p:strVal val="ppt_y"/>
                                          </p:val>
                                        </p:tav>
                                        <p:tav tm="100000">
                                          <p:val>
                                            <p:strVal val="#ppt_y+-0.011955882"/>
                                          </p:val>
                                        </p:tav>
                                      </p:tavLst>
                                    </p:anim>
                                    <p:anim to="" calcmode="lin" valueType="num">
                                      <p:cBhvr>
                                        <p:cTn id="202" dur="500" fill="hold">
                                          <p:stCondLst>
                                            <p:cond delay="0"/>
                                          </p:stCondLst>
                                        </p:cTn>
                                        <p:tgtEl>
                                          <p:spTgt spid="8"/>
                                        </p:tgtEl>
                                        <p:attrNameLst>
                                          <p:attrName>ppt_w</p:attrName>
                                        </p:attrNameLst>
                                      </p:cBhvr>
                                      <p:tavLst>
                                        <p:tav tm="0">
                                          <p:val>
                                            <p:strVal val="ppt_w"/>
                                          </p:val>
                                        </p:tav>
                                        <p:tav tm="100000">
                                          <p:val>
                                            <p:strVal val="#ppt_w"/>
                                          </p:val>
                                        </p:tav>
                                      </p:tavLst>
                                    </p:anim>
                                    <p:anim to="" calcmode="lin" valueType="num">
                                      <p:cBhvr>
                                        <p:cTn id="203" dur="500" fill="hold">
                                          <p:stCondLst>
                                            <p:cond delay="0"/>
                                          </p:stCondLst>
                                        </p:cTn>
                                        <p:tgtEl>
                                          <p:spTgt spid="8"/>
                                        </p:tgtEl>
                                        <p:attrNameLst>
                                          <p:attrName>ppt_h</p:attrName>
                                        </p:attrNameLst>
                                      </p:cBhvr>
                                      <p:tavLst>
                                        <p:tav tm="0">
                                          <p:val>
                                            <p:strVal val="ppt_h"/>
                                          </p:val>
                                        </p:tav>
                                        <p:tav tm="100000">
                                          <p:val>
                                            <p:strVal val="#ppt_h"/>
                                          </p:val>
                                        </p:tav>
                                      </p:tavLst>
                                    </p:anim>
                                  </p:childTnLst>
                                </p:cTn>
                              </p:par>
                              <p:par>
                                <p:cTn id="204" presetID="35" presetClass="path" presetSubtype="0" accel="50000" decel="50000" fill="hold" nodeType="withEffect">
                                  <p:stCondLst>
                                    <p:cond delay="0"/>
                                  </p:stCondLst>
                                  <p:childTnLst>
                                    <p:anim to="" calcmode="lin" valueType="num">
                                      <p:cBhvr>
                                        <p:cTn id="205" dur="500" fill="hold">
                                          <p:stCondLst>
                                            <p:cond delay="0"/>
                                          </p:stCondLst>
                                        </p:cTn>
                                        <p:tgtEl>
                                          <p:spTgt spid="23"/>
                                        </p:tgtEl>
                                        <p:attrNameLst>
                                          <p:attrName>ppt_x</p:attrName>
                                        </p:attrNameLst>
                                      </p:cBhvr>
                                      <p:tavLst>
                                        <p:tav tm="0">
                                          <p:val>
                                            <p:strVal val="ppt_x"/>
                                          </p:val>
                                        </p:tav>
                                        <p:tav tm="100000">
                                          <p:val>
                                            <p:strVal val="#ppt_x+0.1085455"/>
                                          </p:val>
                                        </p:tav>
                                      </p:tavLst>
                                    </p:anim>
                                    <p:anim to="" calcmode="lin" valueType="num">
                                      <p:cBhvr>
                                        <p:cTn id="206" dur="500" fill="hold">
                                          <p:stCondLst>
                                            <p:cond delay="0"/>
                                          </p:stCondLst>
                                        </p:cTn>
                                        <p:tgtEl>
                                          <p:spTgt spid="23"/>
                                        </p:tgtEl>
                                        <p:attrNameLst>
                                          <p:attrName>ppt_y</p:attrName>
                                        </p:attrNameLst>
                                      </p:cBhvr>
                                      <p:tavLst>
                                        <p:tav tm="0">
                                          <p:val>
                                            <p:strVal val="ppt_y"/>
                                          </p:val>
                                        </p:tav>
                                        <p:tav tm="100000">
                                          <p:val>
                                            <p:strVal val="#ppt_y+-0.011955882"/>
                                          </p:val>
                                        </p:tav>
                                      </p:tavLst>
                                    </p:anim>
                                    <p:anim to="" calcmode="lin" valueType="num">
                                      <p:cBhvr>
                                        <p:cTn id="207" dur="500" fill="hold">
                                          <p:stCondLst>
                                            <p:cond delay="0"/>
                                          </p:stCondLst>
                                        </p:cTn>
                                        <p:tgtEl>
                                          <p:spTgt spid="23"/>
                                        </p:tgtEl>
                                        <p:attrNameLst>
                                          <p:attrName>ppt_w</p:attrName>
                                        </p:attrNameLst>
                                      </p:cBhvr>
                                      <p:tavLst>
                                        <p:tav tm="0">
                                          <p:val>
                                            <p:strVal val="ppt_w"/>
                                          </p:val>
                                        </p:tav>
                                        <p:tav tm="100000">
                                          <p:val>
                                            <p:strVal val="#ppt_w"/>
                                          </p:val>
                                        </p:tav>
                                      </p:tavLst>
                                    </p:anim>
                                    <p:anim to="" calcmode="lin" valueType="num">
                                      <p:cBhvr>
                                        <p:cTn id="208" dur="500" fill="hold">
                                          <p:stCondLst>
                                            <p:cond delay="0"/>
                                          </p:stCondLst>
                                        </p:cTn>
                                        <p:tgtEl>
                                          <p:spTgt spid="23"/>
                                        </p:tgtEl>
                                        <p:attrNameLst>
                                          <p:attrName>ppt_h</p:attrName>
                                        </p:attrNameLst>
                                      </p:cBhvr>
                                      <p:tavLst>
                                        <p:tav tm="0">
                                          <p:val>
                                            <p:strVal val="ppt_h"/>
                                          </p:val>
                                        </p:tav>
                                        <p:tav tm="100000">
                                          <p:val>
                                            <p:strVal val="#ppt_h"/>
                                          </p:val>
                                        </p:tav>
                                      </p:tavLst>
                                    </p:anim>
                                  </p:childTnLst>
                                </p:cTn>
                              </p:par>
                              <p:par>
                                <p:cTn id="209" presetID="35" presetClass="path" presetSubtype="0" accel="50000" decel="50000" fill="hold" grpId="1" nodeType="withEffect">
                                  <p:stCondLst>
                                    <p:cond delay="0"/>
                                  </p:stCondLst>
                                  <p:childTnLst>
                                    <p:anim to="" calcmode="lin" valueType="num">
                                      <p:cBhvr>
                                        <p:cTn id="210" dur="500" fill="hold">
                                          <p:stCondLst>
                                            <p:cond delay="0"/>
                                          </p:stCondLst>
                                        </p:cTn>
                                        <p:tgtEl>
                                          <p:spTgt spid="26"/>
                                        </p:tgtEl>
                                        <p:attrNameLst>
                                          <p:attrName>ppt_x</p:attrName>
                                        </p:attrNameLst>
                                      </p:cBhvr>
                                      <p:tavLst>
                                        <p:tav tm="0">
                                          <p:val>
                                            <p:strVal val="ppt_x"/>
                                          </p:val>
                                        </p:tav>
                                        <p:tav tm="100000">
                                          <p:val>
                                            <p:strVal val="#ppt_x+0.1085455"/>
                                          </p:val>
                                        </p:tav>
                                      </p:tavLst>
                                    </p:anim>
                                    <p:anim to="" calcmode="lin" valueType="num">
                                      <p:cBhvr>
                                        <p:cTn id="211" dur="500" fill="hold">
                                          <p:stCondLst>
                                            <p:cond delay="0"/>
                                          </p:stCondLst>
                                        </p:cTn>
                                        <p:tgtEl>
                                          <p:spTgt spid="26"/>
                                        </p:tgtEl>
                                        <p:attrNameLst>
                                          <p:attrName>ppt_y</p:attrName>
                                        </p:attrNameLst>
                                      </p:cBhvr>
                                      <p:tavLst>
                                        <p:tav tm="0">
                                          <p:val>
                                            <p:strVal val="ppt_y"/>
                                          </p:val>
                                        </p:tav>
                                        <p:tav tm="100000">
                                          <p:val>
                                            <p:strVal val="#ppt_y+-0.011955882"/>
                                          </p:val>
                                        </p:tav>
                                      </p:tavLst>
                                    </p:anim>
                                    <p:anim to="" calcmode="lin" valueType="num">
                                      <p:cBhvr>
                                        <p:cTn id="212" dur="500" fill="hold">
                                          <p:stCondLst>
                                            <p:cond delay="0"/>
                                          </p:stCondLst>
                                        </p:cTn>
                                        <p:tgtEl>
                                          <p:spTgt spid="26"/>
                                        </p:tgtEl>
                                        <p:attrNameLst>
                                          <p:attrName>ppt_w</p:attrName>
                                        </p:attrNameLst>
                                      </p:cBhvr>
                                      <p:tavLst>
                                        <p:tav tm="0">
                                          <p:val>
                                            <p:strVal val="ppt_w"/>
                                          </p:val>
                                        </p:tav>
                                        <p:tav tm="100000">
                                          <p:val>
                                            <p:strVal val="#ppt_w"/>
                                          </p:val>
                                        </p:tav>
                                      </p:tavLst>
                                    </p:anim>
                                    <p:anim to="" calcmode="lin" valueType="num">
                                      <p:cBhvr>
                                        <p:cTn id="213" dur="500" fill="hold">
                                          <p:stCondLst>
                                            <p:cond delay="0"/>
                                          </p:stCondLst>
                                        </p:cTn>
                                        <p:tgtEl>
                                          <p:spTgt spid="26"/>
                                        </p:tgtEl>
                                        <p:attrNameLst>
                                          <p:attrName>ppt_h</p:attrName>
                                        </p:attrNameLst>
                                      </p:cBhvr>
                                      <p:tavLst>
                                        <p:tav tm="0">
                                          <p:val>
                                            <p:strVal val="ppt_h"/>
                                          </p:val>
                                        </p:tav>
                                        <p:tav tm="100000">
                                          <p:val>
                                            <p:strVal val="#ppt_h"/>
                                          </p:val>
                                        </p:tav>
                                      </p:tavLst>
                                    </p:anim>
                                  </p:childTnLst>
                                </p:cTn>
                              </p:par>
                              <p:par>
                                <p:cTn id="214" presetID="35" presetClass="path" presetSubtype="0" accel="50000" decel="50000" fill="hold" grpId="1" nodeType="withEffect">
                                  <p:stCondLst>
                                    <p:cond delay="0"/>
                                  </p:stCondLst>
                                  <p:childTnLst>
                                    <p:anim to="" calcmode="lin" valueType="num">
                                      <p:cBhvr>
                                        <p:cTn id="215" dur="500" fill="hold">
                                          <p:stCondLst>
                                            <p:cond delay="0"/>
                                          </p:stCondLst>
                                        </p:cTn>
                                        <p:tgtEl>
                                          <p:spTgt spid="29"/>
                                        </p:tgtEl>
                                        <p:attrNameLst>
                                          <p:attrName>ppt_x</p:attrName>
                                        </p:attrNameLst>
                                      </p:cBhvr>
                                      <p:tavLst>
                                        <p:tav tm="0">
                                          <p:val>
                                            <p:strVal val="ppt_x"/>
                                          </p:val>
                                        </p:tav>
                                        <p:tav tm="100000">
                                          <p:val>
                                            <p:strVal val="#ppt_x+0.1085455"/>
                                          </p:val>
                                        </p:tav>
                                      </p:tavLst>
                                    </p:anim>
                                    <p:anim to="" calcmode="lin" valueType="num">
                                      <p:cBhvr>
                                        <p:cTn id="216" dur="500" fill="hold">
                                          <p:stCondLst>
                                            <p:cond delay="0"/>
                                          </p:stCondLst>
                                        </p:cTn>
                                        <p:tgtEl>
                                          <p:spTgt spid="29"/>
                                        </p:tgtEl>
                                        <p:attrNameLst>
                                          <p:attrName>ppt_y</p:attrName>
                                        </p:attrNameLst>
                                      </p:cBhvr>
                                      <p:tavLst>
                                        <p:tav tm="0">
                                          <p:val>
                                            <p:strVal val="ppt_y"/>
                                          </p:val>
                                        </p:tav>
                                        <p:tav tm="100000">
                                          <p:val>
                                            <p:strVal val="#ppt_y+-0.011955882"/>
                                          </p:val>
                                        </p:tav>
                                      </p:tavLst>
                                    </p:anim>
                                    <p:anim to="" calcmode="lin" valueType="num">
                                      <p:cBhvr>
                                        <p:cTn id="217" dur="500" fill="hold">
                                          <p:stCondLst>
                                            <p:cond delay="0"/>
                                          </p:stCondLst>
                                        </p:cTn>
                                        <p:tgtEl>
                                          <p:spTgt spid="29"/>
                                        </p:tgtEl>
                                        <p:attrNameLst>
                                          <p:attrName>ppt_w</p:attrName>
                                        </p:attrNameLst>
                                      </p:cBhvr>
                                      <p:tavLst>
                                        <p:tav tm="0">
                                          <p:val>
                                            <p:strVal val="ppt_w"/>
                                          </p:val>
                                        </p:tav>
                                        <p:tav tm="100000">
                                          <p:val>
                                            <p:strVal val="#ppt_w"/>
                                          </p:val>
                                        </p:tav>
                                      </p:tavLst>
                                    </p:anim>
                                    <p:anim to="" calcmode="lin" valueType="num">
                                      <p:cBhvr>
                                        <p:cTn id="218" dur="500" fill="hold">
                                          <p:stCondLst>
                                            <p:cond delay="0"/>
                                          </p:stCondLst>
                                        </p:cTn>
                                        <p:tgtEl>
                                          <p:spTgt spid="29"/>
                                        </p:tgtEl>
                                        <p:attrNameLst>
                                          <p:attrName>ppt_h</p:attrName>
                                        </p:attrNameLst>
                                      </p:cBhvr>
                                      <p:tavLst>
                                        <p:tav tm="0">
                                          <p:val>
                                            <p:strVal val="ppt_h"/>
                                          </p:val>
                                        </p:tav>
                                        <p:tav tm="100000">
                                          <p:val>
                                            <p:strVal val="#ppt_h"/>
                                          </p:val>
                                        </p:tav>
                                      </p:tavLst>
                                    </p:anim>
                                  </p:childTnLst>
                                </p:cTn>
                              </p:par>
                            </p:childTnLst>
                          </p:cTn>
                        </p:par>
                      </p:childTnLst>
                    </p:cTn>
                  </p:par>
                  <p:par>
                    <p:cTn id="219" fill="hold">
                      <p:stCondLst>
                        <p:cond delay="indefinite"/>
                      </p:stCondLst>
                      <p:childTnLst>
                        <p:par>
                          <p:cTn id="220" fill="hold">
                            <p:stCondLst>
                              <p:cond delay="0"/>
                            </p:stCondLst>
                            <p:childTnLst>
                              <p:par>
                                <p:cTn id="221" presetID="23" presetClass="entr" presetSubtype="288" fill="hold" grpId="0" nodeType="clickEffect">
                                  <p:stCondLst>
                                    <p:cond delay="0"/>
                                  </p:stCondLst>
                                  <p:childTnLst>
                                    <p:set>
                                      <p:cBhvr>
                                        <p:cTn id="222" dur="1" fill="hold">
                                          <p:stCondLst>
                                            <p:cond delay="0"/>
                                          </p:stCondLst>
                                        </p:cTn>
                                        <p:tgtEl>
                                          <p:spTgt spid="5"/>
                                        </p:tgtEl>
                                        <p:attrNameLst>
                                          <p:attrName>style.visibility</p:attrName>
                                        </p:attrNameLst>
                                      </p:cBhvr>
                                      <p:to>
                                        <p:strVal val="visible"/>
                                      </p:to>
                                    </p:set>
                                    <p:anim calcmode="lin" valueType="num">
                                      <p:cBhvr>
                                        <p:cTn id="223" dur="500" fill="hold"/>
                                        <p:tgtEl>
                                          <p:spTgt spid="5"/>
                                        </p:tgtEl>
                                        <p:attrNameLst>
                                          <p:attrName>ppt_w</p:attrName>
                                        </p:attrNameLst>
                                      </p:cBhvr>
                                      <p:tavLst>
                                        <p:tav tm="0">
                                          <p:val>
                                            <p:strVal val="4/3*#ppt_w"/>
                                          </p:val>
                                        </p:tav>
                                        <p:tav tm="100000">
                                          <p:val>
                                            <p:strVal val="#ppt_w"/>
                                          </p:val>
                                        </p:tav>
                                      </p:tavLst>
                                    </p:anim>
                                    <p:anim calcmode="lin" valueType="num">
                                      <p:cBhvr>
                                        <p:cTn id="224" dur="500" fill="hold"/>
                                        <p:tgtEl>
                                          <p:spTgt spid="5"/>
                                        </p:tgtEl>
                                        <p:attrNameLst>
                                          <p:attrName>ppt_h</p:attrName>
                                        </p:attrNameLst>
                                      </p:cBhvr>
                                      <p:tavLst>
                                        <p:tav tm="0">
                                          <p:val>
                                            <p:strVal val="4/3*#ppt_h"/>
                                          </p:val>
                                        </p:tav>
                                        <p:tav tm="100000">
                                          <p:val>
                                            <p:strVal val="#ppt_h"/>
                                          </p:val>
                                        </p:tav>
                                      </p:tavLst>
                                    </p:anim>
                                    <p:anim to="" calcmode="lin" valueType="num">
                                      <p:cBhvr>
                                        <p:cTn id="225" dur="500" fill="hold">
                                          <p:stCondLst>
                                            <p:cond delay="0"/>
                                          </p:stCondLst>
                                        </p:cTn>
                                        <p:tgtEl>
                                          <p:spTgt spid="5"/>
                                        </p:tgtEl>
                                        <p:attrNameLst>
                                          <p:attrName>ppt_x</p:attrName>
                                        </p:attrNameLst>
                                      </p:cBhvr>
                                      <p:tavLst>
                                        <p:tav tm="0">
                                          <p:val>
                                            <p:strVal val="#ppt_x+0"/>
                                          </p:val>
                                        </p:tav>
                                        <p:tav tm="100000">
                                          <p:val>
                                            <p:strVal val="#ppt_x+0"/>
                                          </p:val>
                                        </p:tav>
                                      </p:tavLst>
                                    </p:anim>
                                    <p:anim to="" calcmode="lin" valueType="num">
                                      <p:cBhvr>
                                        <p:cTn id="226" dur="500" fill="hold">
                                          <p:stCondLst>
                                            <p:cond delay="0"/>
                                          </p:stCondLst>
                                        </p:cTn>
                                        <p:tgtEl>
                                          <p:spTgt spid="5"/>
                                        </p:tgtEl>
                                        <p:attrNameLst>
                                          <p:attrName>ppt_y</p:attrName>
                                        </p:attrNameLst>
                                      </p:cBhvr>
                                      <p:tavLst>
                                        <p:tav tm="0">
                                          <p:val>
                                            <p:strVal val="#ppt_y+0"/>
                                          </p:val>
                                        </p:tav>
                                        <p:tav tm="100000">
                                          <p:val>
                                            <p:strVal val="#ppt_y+0"/>
                                          </p:val>
                                        </p:tav>
                                      </p:tavLst>
                                    </p:anim>
                                  </p:childTnLst>
                                </p:cTn>
                              </p:par>
                              <p:par>
                                <p:cTn id="227" presetID="23" presetClass="entr" presetSubtype="288" fill="hold" grpId="0" nodeType="withEffect">
                                  <p:stCondLst>
                                    <p:cond delay="0"/>
                                  </p:stCondLst>
                                  <p:childTnLst>
                                    <p:set>
                                      <p:cBhvr>
                                        <p:cTn id="228" dur="1" fill="hold">
                                          <p:stCondLst>
                                            <p:cond delay="0"/>
                                          </p:stCondLst>
                                        </p:cTn>
                                        <p:tgtEl>
                                          <p:spTgt spid="21"/>
                                        </p:tgtEl>
                                        <p:attrNameLst>
                                          <p:attrName>style.visibility</p:attrName>
                                        </p:attrNameLst>
                                      </p:cBhvr>
                                      <p:to>
                                        <p:strVal val="visible"/>
                                      </p:to>
                                    </p:set>
                                    <p:anim calcmode="lin" valueType="num">
                                      <p:cBhvr>
                                        <p:cTn id="229" dur="500" fill="hold"/>
                                        <p:tgtEl>
                                          <p:spTgt spid="21"/>
                                        </p:tgtEl>
                                        <p:attrNameLst>
                                          <p:attrName>ppt_w</p:attrName>
                                        </p:attrNameLst>
                                      </p:cBhvr>
                                      <p:tavLst>
                                        <p:tav tm="0">
                                          <p:val>
                                            <p:strVal val="4/3*#ppt_w"/>
                                          </p:val>
                                        </p:tav>
                                        <p:tav tm="100000">
                                          <p:val>
                                            <p:strVal val="#ppt_w"/>
                                          </p:val>
                                        </p:tav>
                                      </p:tavLst>
                                    </p:anim>
                                    <p:anim calcmode="lin" valueType="num">
                                      <p:cBhvr>
                                        <p:cTn id="230" dur="500" fill="hold"/>
                                        <p:tgtEl>
                                          <p:spTgt spid="21"/>
                                        </p:tgtEl>
                                        <p:attrNameLst>
                                          <p:attrName>ppt_h</p:attrName>
                                        </p:attrNameLst>
                                      </p:cBhvr>
                                      <p:tavLst>
                                        <p:tav tm="0">
                                          <p:val>
                                            <p:strVal val="4/3*#ppt_h"/>
                                          </p:val>
                                        </p:tav>
                                        <p:tav tm="100000">
                                          <p:val>
                                            <p:strVal val="#ppt_h"/>
                                          </p:val>
                                        </p:tav>
                                      </p:tavLst>
                                    </p:anim>
                                    <p:anim to="" calcmode="lin" valueType="num">
                                      <p:cBhvr>
                                        <p:cTn id="231" dur="500" fill="hold">
                                          <p:stCondLst>
                                            <p:cond delay="0"/>
                                          </p:stCondLst>
                                        </p:cTn>
                                        <p:tgtEl>
                                          <p:spTgt spid="21"/>
                                        </p:tgtEl>
                                        <p:attrNameLst>
                                          <p:attrName>ppt_x</p:attrName>
                                        </p:attrNameLst>
                                      </p:cBhvr>
                                      <p:tavLst>
                                        <p:tav tm="0">
                                          <p:val>
                                            <p:strVal val="#ppt_x+0"/>
                                          </p:val>
                                        </p:tav>
                                        <p:tav tm="100000">
                                          <p:val>
                                            <p:strVal val="#ppt_x+0"/>
                                          </p:val>
                                        </p:tav>
                                      </p:tavLst>
                                    </p:anim>
                                    <p:anim to="" calcmode="lin" valueType="num">
                                      <p:cBhvr>
                                        <p:cTn id="232" dur="500" fill="hold">
                                          <p:stCondLst>
                                            <p:cond delay="0"/>
                                          </p:stCondLst>
                                        </p:cTn>
                                        <p:tgtEl>
                                          <p:spTgt spid="21"/>
                                        </p:tgtEl>
                                        <p:attrNameLst>
                                          <p:attrName>ppt_y</p:attrName>
                                        </p:attrNameLst>
                                      </p:cBhvr>
                                      <p:tavLst>
                                        <p:tav tm="0">
                                          <p:val>
                                            <p:strVal val="#ppt_y+0"/>
                                          </p:val>
                                        </p:tav>
                                        <p:tav tm="100000">
                                          <p:val>
                                            <p:strVal val="#ppt_y+0"/>
                                          </p:val>
                                        </p:tav>
                                      </p:tavLst>
                                    </p:anim>
                                  </p:childTnLst>
                                </p:cTn>
                              </p:par>
                              <p:par>
                                <p:cTn id="233" presetID="23" presetClass="entr" presetSubtype="288" fill="hold" grpId="0" nodeType="withEffect">
                                  <p:stCondLst>
                                    <p:cond delay="0"/>
                                  </p:stCondLst>
                                  <p:childTnLst>
                                    <p:set>
                                      <p:cBhvr>
                                        <p:cTn id="234" dur="1" fill="hold">
                                          <p:stCondLst>
                                            <p:cond delay="0"/>
                                          </p:stCondLst>
                                        </p:cTn>
                                        <p:tgtEl>
                                          <p:spTgt spid="6"/>
                                        </p:tgtEl>
                                        <p:attrNameLst>
                                          <p:attrName>style.visibility</p:attrName>
                                        </p:attrNameLst>
                                      </p:cBhvr>
                                      <p:to>
                                        <p:strVal val="visible"/>
                                      </p:to>
                                    </p:set>
                                    <p:anim calcmode="lin" valueType="num">
                                      <p:cBhvr>
                                        <p:cTn id="235" dur="500" fill="hold"/>
                                        <p:tgtEl>
                                          <p:spTgt spid="6"/>
                                        </p:tgtEl>
                                        <p:attrNameLst>
                                          <p:attrName>ppt_w</p:attrName>
                                        </p:attrNameLst>
                                      </p:cBhvr>
                                      <p:tavLst>
                                        <p:tav tm="0">
                                          <p:val>
                                            <p:strVal val="4/3*#ppt_w"/>
                                          </p:val>
                                        </p:tav>
                                        <p:tav tm="100000">
                                          <p:val>
                                            <p:strVal val="#ppt_w"/>
                                          </p:val>
                                        </p:tav>
                                      </p:tavLst>
                                    </p:anim>
                                    <p:anim calcmode="lin" valueType="num">
                                      <p:cBhvr>
                                        <p:cTn id="236" dur="500" fill="hold"/>
                                        <p:tgtEl>
                                          <p:spTgt spid="6"/>
                                        </p:tgtEl>
                                        <p:attrNameLst>
                                          <p:attrName>ppt_h</p:attrName>
                                        </p:attrNameLst>
                                      </p:cBhvr>
                                      <p:tavLst>
                                        <p:tav tm="0">
                                          <p:val>
                                            <p:strVal val="4/3*#ppt_h"/>
                                          </p:val>
                                        </p:tav>
                                        <p:tav tm="100000">
                                          <p:val>
                                            <p:strVal val="#ppt_h"/>
                                          </p:val>
                                        </p:tav>
                                      </p:tavLst>
                                    </p:anim>
                                    <p:anim to="" calcmode="lin" valueType="num">
                                      <p:cBhvr>
                                        <p:cTn id="237" dur="500" fill="hold">
                                          <p:stCondLst>
                                            <p:cond delay="0"/>
                                          </p:stCondLst>
                                        </p:cTn>
                                        <p:tgtEl>
                                          <p:spTgt spid="6"/>
                                        </p:tgtEl>
                                        <p:attrNameLst>
                                          <p:attrName>ppt_x</p:attrName>
                                        </p:attrNameLst>
                                      </p:cBhvr>
                                      <p:tavLst>
                                        <p:tav tm="0">
                                          <p:val>
                                            <p:strVal val="#ppt_x+0"/>
                                          </p:val>
                                        </p:tav>
                                        <p:tav tm="100000">
                                          <p:val>
                                            <p:strVal val="#ppt_x+0"/>
                                          </p:val>
                                        </p:tav>
                                      </p:tavLst>
                                    </p:anim>
                                    <p:anim to="" calcmode="lin" valueType="num">
                                      <p:cBhvr>
                                        <p:cTn id="238" dur="500" fill="hold">
                                          <p:stCondLst>
                                            <p:cond delay="0"/>
                                          </p:stCondLst>
                                        </p:cTn>
                                        <p:tgtEl>
                                          <p:spTgt spid="6"/>
                                        </p:tgtEl>
                                        <p:attrNameLst>
                                          <p:attrName>ppt_y</p:attrName>
                                        </p:attrNameLst>
                                      </p:cBhvr>
                                      <p:tavLst>
                                        <p:tav tm="0">
                                          <p:val>
                                            <p:strVal val="#ppt_y+0"/>
                                          </p:val>
                                        </p:tav>
                                        <p:tav tm="100000">
                                          <p:val>
                                            <p:strVal val="#ppt_y+0"/>
                                          </p:val>
                                        </p:tav>
                                      </p:tavLst>
                                    </p:anim>
                                  </p:childTnLst>
                                </p:cTn>
                              </p:par>
                              <p:par>
                                <p:cTn id="239" presetID="23" presetClass="entr" presetSubtype="288" fill="hold" nodeType="withEffect">
                                  <p:stCondLst>
                                    <p:cond delay="0"/>
                                  </p:stCondLst>
                                  <p:childTnLst>
                                    <p:set>
                                      <p:cBhvr>
                                        <p:cTn id="240" dur="1" fill="hold">
                                          <p:stCondLst>
                                            <p:cond delay="0"/>
                                          </p:stCondLst>
                                        </p:cTn>
                                        <p:tgtEl>
                                          <p:spTgt spid="24"/>
                                        </p:tgtEl>
                                        <p:attrNameLst>
                                          <p:attrName>style.visibility</p:attrName>
                                        </p:attrNameLst>
                                      </p:cBhvr>
                                      <p:to>
                                        <p:strVal val="visible"/>
                                      </p:to>
                                    </p:set>
                                    <p:anim calcmode="lin" valueType="num">
                                      <p:cBhvr>
                                        <p:cTn id="241" dur="500" fill="hold"/>
                                        <p:tgtEl>
                                          <p:spTgt spid="24"/>
                                        </p:tgtEl>
                                        <p:attrNameLst>
                                          <p:attrName>ppt_w</p:attrName>
                                        </p:attrNameLst>
                                      </p:cBhvr>
                                      <p:tavLst>
                                        <p:tav tm="0">
                                          <p:val>
                                            <p:strVal val="4/3*#ppt_w"/>
                                          </p:val>
                                        </p:tav>
                                        <p:tav tm="100000">
                                          <p:val>
                                            <p:strVal val="#ppt_w"/>
                                          </p:val>
                                        </p:tav>
                                      </p:tavLst>
                                    </p:anim>
                                    <p:anim calcmode="lin" valueType="num">
                                      <p:cBhvr>
                                        <p:cTn id="242" dur="500" fill="hold"/>
                                        <p:tgtEl>
                                          <p:spTgt spid="24"/>
                                        </p:tgtEl>
                                        <p:attrNameLst>
                                          <p:attrName>ppt_h</p:attrName>
                                        </p:attrNameLst>
                                      </p:cBhvr>
                                      <p:tavLst>
                                        <p:tav tm="0">
                                          <p:val>
                                            <p:strVal val="4/3*#ppt_h"/>
                                          </p:val>
                                        </p:tav>
                                        <p:tav tm="100000">
                                          <p:val>
                                            <p:strVal val="#ppt_h"/>
                                          </p:val>
                                        </p:tav>
                                      </p:tavLst>
                                    </p:anim>
                                    <p:anim to="" calcmode="lin" valueType="num">
                                      <p:cBhvr>
                                        <p:cTn id="243" dur="500" fill="hold">
                                          <p:stCondLst>
                                            <p:cond delay="0"/>
                                          </p:stCondLst>
                                        </p:cTn>
                                        <p:tgtEl>
                                          <p:spTgt spid="24"/>
                                        </p:tgtEl>
                                        <p:attrNameLst>
                                          <p:attrName>ppt_x</p:attrName>
                                        </p:attrNameLst>
                                      </p:cBhvr>
                                      <p:tavLst>
                                        <p:tav tm="0">
                                          <p:val>
                                            <p:strVal val="#ppt_x+0"/>
                                          </p:val>
                                        </p:tav>
                                        <p:tav tm="100000">
                                          <p:val>
                                            <p:strVal val="#ppt_x+0"/>
                                          </p:val>
                                        </p:tav>
                                      </p:tavLst>
                                    </p:anim>
                                    <p:anim to="" calcmode="lin" valueType="num">
                                      <p:cBhvr>
                                        <p:cTn id="244" dur="500" fill="hold">
                                          <p:stCondLst>
                                            <p:cond delay="0"/>
                                          </p:stCondLst>
                                        </p:cTn>
                                        <p:tgtEl>
                                          <p:spTgt spid="24"/>
                                        </p:tgtEl>
                                        <p:attrNameLst>
                                          <p:attrName>ppt_y</p:attrName>
                                        </p:attrNameLst>
                                      </p:cBhvr>
                                      <p:tavLst>
                                        <p:tav tm="0">
                                          <p:val>
                                            <p:strVal val="#ppt_y+0"/>
                                          </p:val>
                                        </p:tav>
                                        <p:tav tm="100000">
                                          <p:val>
                                            <p:strVal val="#ppt_y+0"/>
                                          </p:val>
                                        </p:tav>
                                      </p:tavLst>
                                    </p:anim>
                                  </p:childTnLst>
                                </p:cTn>
                              </p:par>
                              <p:par>
                                <p:cTn id="245" presetID="23" presetClass="entr" presetSubtype="288" fill="hold" grpId="0" nodeType="withEffect">
                                  <p:stCondLst>
                                    <p:cond delay="0"/>
                                  </p:stCondLst>
                                  <p:childTnLst>
                                    <p:set>
                                      <p:cBhvr>
                                        <p:cTn id="246" dur="1" fill="hold">
                                          <p:stCondLst>
                                            <p:cond delay="0"/>
                                          </p:stCondLst>
                                        </p:cTn>
                                        <p:tgtEl>
                                          <p:spTgt spid="31"/>
                                        </p:tgtEl>
                                        <p:attrNameLst>
                                          <p:attrName>style.visibility</p:attrName>
                                        </p:attrNameLst>
                                      </p:cBhvr>
                                      <p:to>
                                        <p:strVal val="visible"/>
                                      </p:to>
                                    </p:set>
                                    <p:anim calcmode="lin" valueType="num">
                                      <p:cBhvr>
                                        <p:cTn id="247" dur="500" fill="hold"/>
                                        <p:tgtEl>
                                          <p:spTgt spid="31"/>
                                        </p:tgtEl>
                                        <p:attrNameLst>
                                          <p:attrName>ppt_w</p:attrName>
                                        </p:attrNameLst>
                                      </p:cBhvr>
                                      <p:tavLst>
                                        <p:tav tm="0">
                                          <p:val>
                                            <p:strVal val="4/3*#ppt_w"/>
                                          </p:val>
                                        </p:tav>
                                        <p:tav tm="100000">
                                          <p:val>
                                            <p:strVal val="#ppt_w"/>
                                          </p:val>
                                        </p:tav>
                                      </p:tavLst>
                                    </p:anim>
                                    <p:anim calcmode="lin" valueType="num">
                                      <p:cBhvr>
                                        <p:cTn id="248" dur="500" fill="hold"/>
                                        <p:tgtEl>
                                          <p:spTgt spid="31"/>
                                        </p:tgtEl>
                                        <p:attrNameLst>
                                          <p:attrName>ppt_h</p:attrName>
                                        </p:attrNameLst>
                                      </p:cBhvr>
                                      <p:tavLst>
                                        <p:tav tm="0">
                                          <p:val>
                                            <p:strVal val="4/3*#ppt_h"/>
                                          </p:val>
                                        </p:tav>
                                        <p:tav tm="100000">
                                          <p:val>
                                            <p:strVal val="#ppt_h"/>
                                          </p:val>
                                        </p:tav>
                                      </p:tavLst>
                                    </p:anim>
                                    <p:anim to="" calcmode="lin" valueType="num">
                                      <p:cBhvr>
                                        <p:cTn id="249" dur="500" fill="hold">
                                          <p:stCondLst>
                                            <p:cond delay="0"/>
                                          </p:stCondLst>
                                        </p:cTn>
                                        <p:tgtEl>
                                          <p:spTgt spid="31"/>
                                        </p:tgtEl>
                                        <p:attrNameLst>
                                          <p:attrName>ppt_x</p:attrName>
                                        </p:attrNameLst>
                                      </p:cBhvr>
                                      <p:tavLst>
                                        <p:tav tm="0">
                                          <p:val>
                                            <p:strVal val="#ppt_x+0"/>
                                          </p:val>
                                        </p:tav>
                                        <p:tav tm="100000">
                                          <p:val>
                                            <p:strVal val="#ppt_x+0"/>
                                          </p:val>
                                        </p:tav>
                                      </p:tavLst>
                                    </p:anim>
                                    <p:anim to="" calcmode="lin" valueType="num">
                                      <p:cBhvr>
                                        <p:cTn id="250" dur="500" fill="hold">
                                          <p:stCondLst>
                                            <p:cond delay="0"/>
                                          </p:stCondLst>
                                        </p:cTn>
                                        <p:tgtEl>
                                          <p:spTgt spid="31"/>
                                        </p:tgtEl>
                                        <p:attrNameLst>
                                          <p:attrName>ppt_y</p:attrName>
                                        </p:attrNameLst>
                                      </p:cBhvr>
                                      <p:tavLst>
                                        <p:tav tm="0">
                                          <p:val>
                                            <p:strVal val="#ppt_y+0"/>
                                          </p:val>
                                        </p:tav>
                                        <p:tav tm="100000">
                                          <p:val>
                                            <p:strVal val="#ppt_y+0"/>
                                          </p:val>
                                        </p:tav>
                                      </p:tavLst>
                                    </p:anim>
                                  </p:childTnLst>
                                </p:cTn>
                              </p:par>
                              <p:par>
                                <p:cTn id="251" presetID="23" presetClass="entr" presetSubtype="288" fill="hold" grpId="0" nodeType="withEffect">
                                  <p:stCondLst>
                                    <p:cond delay="0"/>
                                  </p:stCondLst>
                                  <p:childTnLst>
                                    <p:set>
                                      <p:cBhvr>
                                        <p:cTn id="252" dur="1" fill="hold">
                                          <p:stCondLst>
                                            <p:cond delay="0"/>
                                          </p:stCondLst>
                                        </p:cTn>
                                        <p:tgtEl>
                                          <p:spTgt spid="32"/>
                                        </p:tgtEl>
                                        <p:attrNameLst>
                                          <p:attrName>style.visibility</p:attrName>
                                        </p:attrNameLst>
                                      </p:cBhvr>
                                      <p:to>
                                        <p:strVal val="visible"/>
                                      </p:to>
                                    </p:set>
                                    <p:anim calcmode="lin" valueType="num">
                                      <p:cBhvr>
                                        <p:cTn id="253" dur="500" fill="hold"/>
                                        <p:tgtEl>
                                          <p:spTgt spid="32"/>
                                        </p:tgtEl>
                                        <p:attrNameLst>
                                          <p:attrName>ppt_w</p:attrName>
                                        </p:attrNameLst>
                                      </p:cBhvr>
                                      <p:tavLst>
                                        <p:tav tm="0">
                                          <p:val>
                                            <p:strVal val="4/3*#ppt_w"/>
                                          </p:val>
                                        </p:tav>
                                        <p:tav tm="100000">
                                          <p:val>
                                            <p:strVal val="#ppt_w"/>
                                          </p:val>
                                        </p:tav>
                                      </p:tavLst>
                                    </p:anim>
                                    <p:anim calcmode="lin" valueType="num">
                                      <p:cBhvr>
                                        <p:cTn id="254" dur="500" fill="hold"/>
                                        <p:tgtEl>
                                          <p:spTgt spid="32"/>
                                        </p:tgtEl>
                                        <p:attrNameLst>
                                          <p:attrName>ppt_h</p:attrName>
                                        </p:attrNameLst>
                                      </p:cBhvr>
                                      <p:tavLst>
                                        <p:tav tm="0">
                                          <p:val>
                                            <p:strVal val="4/3*#ppt_h"/>
                                          </p:val>
                                        </p:tav>
                                        <p:tav tm="100000">
                                          <p:val>
                                            <p:strVal val="#ppt_h"/>
                                          </p:val>
                                        </p:tav>
                                      </p:tavLst>
                                    </p:anim>
                                    <p:anim to="" calcmode="lin" valueType="num">
                                      <p:cBhvr>
                                        <p:cTn id="255" dur="500" fill="hold">
                                          <p:stCondLst>
                                            <p:cond delay="0"/>
                                          </p:stCondLst>
                                        </p:cTn>
                                        <p:tgtEl>
                                          <p:spTgt spid="32"/>
                                        </p:tgtEl>
                                        <p:attrNameLst>
                                          <p:attrName>ppt_x</p:attrName>
                                        </p:attrNameLst>
                                      </p:cBhvr>
                                      <p:tavLst>
                                        <p:tav tm="0">
                                          <p:val>
                                            <p:strVal val="#ppt_x+0"/>
                                          </p:val>
                                        </p:tav>
                                        <p:tav tm="100000">
                                          <p:val>
                                            <p:strVal val="#ppt_x+0"/>
                                          </p:val>
                                        </p:tav>
                                      </p:tavLst>
                                    </p:anim>
                                    <p:anim to="" calcmode="lin" valueType="num">
                                      <p:cBhvr>
                                        <p:cTn id="256" dur="500" fill="hold">
                                          <p:stCondLst>
                                            <p:cond delay="0"/>
                                          </p:stCondLst>
                                        </p:cTn>
                                        <p:tgtEl>
                                          <p:spTgt spid="32"/>
                                        </p:tgtEl>
                                        <p:attrNameLst>
                                          <p:attrName>ppt_y</p:attrName>
                                        </p:attrNameLst>
                                      </p:cBhvr>
                                      <p:tavLst>
                                        <p:tav tm="0">
                                          <p:val>
                                            <p:strVal val="#ppt_y+0"/>
                                          </p:val>
                                        </p:tav>
                                        <p:tav tm="100000">
                                          <p:val>
                                            <p:strVal val="#ppt_y+0"/>
                                          </p:val>
                                        </p:tav>
                                      </p:tavLst>
                                    </p:anim>
                                  </p:childTnLst>
                                </p:cTn>
                              </p:par>
                              <p:par>
                                <p:cTn id="257" presetID="35" presetClass="path" presetSubtype="0" accel="50000" decel="50000" fill="hold" grpId="3" nodeType="withEffect">
                                  <p:stCondLst>
                                    <p:cond delay="0"/>
                                  </p:stCondLst>
                                  <p:childTnLst>
                                    <p:anim to="" calcmode="lin" valueType="num">
                                      <p:cBhvr>
                                        <p:cTn id="258" dur="500" fill="hold">
                                          <p:stCondLst>
                                            <p:cond delay="0"/>
                                          </p:stCondLst>
                                        </p:cTn>
                                        <p:tgtEl>
                                          <p:spTgt spid="3"/>
                                        </p:tgtEl>
                                        <p:attrNameLst>
                                          <p:attrName>ppt_x</p:attrName>
                                        </p:attrNameLst>
                                      </p:cBhvr>
                                      <p:tavLst>
                                        <p:tav tm="0">
                                          <p:val>
                                            <p:strVal val="ppt_x"/>
                                          </p:val>
                                        </p:tav>
                                        <p:tav tm="100000">
                                          <p:val>
                                            <p:strVal val="#ppt_x+0"/>
                                          </p:val>
                                        </p:tav>
                                      </p:tavLst>
                                    </p:anim>
                                    <p:anim to="" calcmode="lin" valueType="num">
                                      <p:cBhvr>
                                        <p:cTn id="259" dur="500" fill="hold">
                                          <p:stCondLst>
                                            <p:cond delay="0"/>
                                          </p:stCondLst>
                                        </p:cTn>
                                        <p:tgtEl>
                                          <p:spTgt spid="3"/>
                                        </p:tgtEl>
                                        <p:attrNameLst>
                                          <p:attrName>ppt_y</p:attrName>
                                        </p:attrNameLst>
                                      </p:cBhvr>
                                      <p:tavLst>
                                        <p:tav tm="0">
                                          <p:val>
                                            <p:strVal val="ppt_y"/>
                                          </p:val>
                                        </p:tav>
                                        <p:tav tm="100000">
                                          <p:val>
                                            <p:strVal val="#ppt_y+0"/>
                                          </p:val>
                                        </p:tav>
                                      </p:tavLst>
                                    </p:anim>
                                    <p:anim to="" calcmode="lin" valueType="num">
                                      <p:cBhvr>
                                        <p:cTn id="260" dur="500" fill="hold">
                                          <p:stCondLst>
                                            <p:cond delay="0"/>
                                          </p:stCondLst>
                                        </p:cTn>
                                        <p:tgtEl>
                                          <p:spTgt spid="3"/>
                                        </p:tgtEl>
                                        <p:attrNameLst>
                                          <p:attrName>ppt_w</p:attrName>
                                        </p:attrNameLst>
                                      </p:cBhvr>
                                      <p:tavLst>
                                        <p:tav tm="0">
                                          <p:val>
                                            <p:strVal val="ppt_w"/>
                                          </p:val>
                                        </p:tav>
                                        <p:tav tm="100000">
                                          <p:val>
                                            <p:strVal val="#ppt_w"/>
                                          </p:val>
                                        </p:tav>
                                      </p:tavLst>
                                    </p:anim>
                                    <p:anim to="" calcmode="lin" valueType="num">
                                      <p:cBhvr>
                                        <p:cTn id="261" dur="500" fill="hold">
                                          <p:stCondLst>
                                            <p:cond delay="0"/>
                                          </p:stCondLst>
                                        </p:cTn>
                                        <p:tgtEl>
                                          <p:spTgt spid="3"/>
                                        </p:tgtEl>
                                        <p:attrNameLst>
                                          <p:attrName>ppt_h</p:attrName>
                                        </p:attrNameLst>
                                      </p:cBhvr>
                                      <p:tavLst>
                                        <p:tav tm="0">
                                          <p:val>
                                            <p:strVal val="ppt_h"/>
                                          </p:val>
                                        </p:tav>
                                        <p:tav tm="100000">
                                          <p:val>
                                            <p:strVal val="#ppt_h"/>
                                          </p:val>
                                        </p:tav>
                                      </p:tavLst>
                                    </p:anim>
                                  </p:childTnLst>
                                </p:cTn>
                              </p:par>
                              <p:par>
                                <p:cTn id="262" presetID="35" presetClass="path" presetSubtype="0" accel="50000" decel="50000" fill="hold" nodeType="withEffect">
                                  <p:stCondLst>
                                    <p:cond delay="0"/>
                                  </p:stCondLst>
                                  <p:childTnLst>
                                    <p:anim to="" calcmode="lin" valueType="num">
                                      <p:cBhvr>
                                        <p:cTn id="263" dur="500" fill="hold">
                                          <p:stCondLst>
                                            <p:cond delay="0"/>
                                          </p:stCondLst>
                                        </p:cTn>
                                        <p:tgtEl>
                                          <p:spTgt spid="17"/>
                                        </p:tgtEl>
                                        <p:attrNameLst>
                                          <p:attrName>ppt_x</p:attrName>
                                        </p:attrNameLst>
                                      </p:cBhvr>
                                      <p:tavLst>
                                        <p:tav tm="0">
                                          <p:val>
                                            <p:strVal val="ppt_x"/>
                                          </p:val>
                                        </p:tav>
                                        <p:tav tm="100000">
                                          <p:val>
                                            <p:strVal val="#ppt_x+-1.5894573E-08"/>
                                          </p:val>
                                        </p:tav>
                                      </p:tavLst>
                                    </p:anim>
                                    <p:anim to="" calcmode="lin" valueType="num">
                                      <p:cBhvr>
                                        <p:cTn id="264" dur="500" fill="hold">
                                          <p:stCondLst>
                                            <p:cond delay="0"/>
                                          </p:stCondLst>
                                        </p:cTn>
                                        <p:tgtEl>
                                          <p:spTgt spid="17"/>
                                        </p:tgtEl>
                                        <p:attrNameLst>
                                          <p:attrName>ppt_y</p:attrName>
                                        </p:attrNameLst>
                                      </p:cBhvr>
                                      <p:tavLst>
                                        <p:tav tm="0">
                                          <p:val>
                                            <p:strVal val="ppt_y"/>
                                          </p:val>
                                        </p:tav>
                                        <p:tav tm="100000">
                                          <p:val>
                                            <p:strVal val="#ppt_y+0"/>
                                          </p:val>
                                        </p:tav>
                                      </p:tavLst>
                                    </p:anim>
                                    <p:anim to="" calcmode="lin" valueType="num">
                                      <p:cBhvr>
                                        <p:cTn id="265" dur="500" fill="hold">
                                          <p:stCondLst>
                                            <p:cond delay="0"/>
                                          </p:stCondLst>
                                        </p:cTn>
                                        <p:tgtEl>
                                          <p:spTgt spid="17"/>
                                        </p:tgtEl>
                                        <p:attrNameLst>
                                          <p:attrName>ppt_w</p:attrName>
                                        </p:attrNameLst>
                                      </p:cBhvr>
                                      <p:tavLst>
                                        <p:tav tm="0">
                                          <p:val>
                                            <p:strVal val="ppt_w"/>
                                          </p:val>
                                        </p:tav>
                                        <p:tav tm="100000">
                                          <p:val>
                                            <p:strVal val="#ppt_w"/>
                                          </p:val>
                                        </p:tav>
                                      </p:tavLst>
                                    </p:anim>
                                    <p:anim to="" calcmode="lin" valueType="num">
                                      <p:cBhvr>
                                        <p:cTn id="266" dur="500" fill="hold">
                                          <p:stCondLst>
                                            <p:cond delay="0"/>
                                          </p:stCondLst>
                                        </p:cTn>
                                        <p:tgtEl>
                                          <p:spTgt spid="17"/>
                                        </p:tgtEl>
                                        <p:attrNameLst>
                                          <p:attrName>ppt_h</p:attrName>
                                        </p:attrNameLst>
                                      </p:cBhvr>
                                      <p:tavLst>
                                        <p:tav tm="0">
                                          <p:val>
                                            <p:strVal val="ppt_h"/>
                                          </p:val>
                                        </p:tav>
                                        <p:tav tm="100000">
                                          <p:val>
                                            <p:strVal val="#ppt_h"/>
                                          </p:val>
                                        </p:tav>
                                      </p:tavLst>
                                    </p:anim>
                                  </p:childTnLst>
                                </p:cTn>
                              </p:par>
                              <p:par>
                                <p:cTn id="267" presetID="35" presetClass="path" presetSubtype="0" accel="50000" decel="50000" fill="hold" grpId="3" nodeType="withEffect">
                                  <p:stCondLst>
                                    <p:cond delay="0"/>
                                  </p:stCondLst>
                                  <p:childTnLst>
                                    <p:anim to="" calcmode="lin" valueType="num">
                                      <p:cBhvr>
                                        <p:cTn id="268" dur="500" fill="hold">
                                          <p:stCondLst>
                                            <p:cond delay="0"/>
                                          </p:stCondLst>
                                        </p:cTn>
                                        <p:tgtEl>
                                          <p:spTgt spid="18"/>
                                        </p:tgtEl>
                                        <p:attrNameLst>
                                          <p:attrName>ppt_x</p:attrName>
                                        </p:attrNameLst>
                                      </p:cBhvr>
                                      <p:tavLst>
                                        <p:tav tm="0">
                                          <p:val>
                                            <p:strVal val="ppt_x"/>
                                          </p:val>
                                        </p:tav>
                                        <p:tav tm="100000">
                                          <p:val>
                                            <p:strVal val="#ppt_x+-1.5894573E-08"/>
                                          </p:val>
                                        </p:tav>
                                      </p:tavLst>
                                    </p:anim>
                                    <p:anim to="" calcmode="lin" valueType="num">
                                      <p:cBhvr>
                                        <p:cTn id="269" dur="500" fill="hold">
                                          <p:stCondLst>
                                            <p:cond delay="0"/>
                                          </p:stCondLst>
                                        </p:cTn>
                                        <p:tgtEl>
                                          <p:spTgt spid="18"/>
                                        </p:tgtEl>
                                        <p:attrNameLst>
                                          <p:attrName>ppt_y</p:attrName>
                                        </p:attrNameLst>
                                      </p:cBhvr>
                                      <p:tavLst>
                                        <p:tav tm="0">
                                          <p:val>
                                            <p:strVal val="ppt_y"/>
                                          </p:val>
                                        </p:tav>
                                        <p:tav tm="100000">
                                          <p:val>
                                            <p:strVal val="#ppt_y+0"/>
                                          </p:val>
                                        </p:tav>
                                      </p:tavLst>
                                    </p:anim>
                                    <p:anim to="" calcmode="lin" valueType="num">
                                      <p:cBhvr>
                                        <p:cTn id="270" dur="500" fill="hold">
                                          <p:stCondLst>
                                            <p:cond delay="0"/>
                                          </p:stCondLst>
                                        </p:cTn>
                                        <p:tgtEl>
                                          <p:spTgt spid="18"/>
                                        </p:tgtEl>
                                        <p:attrNameLst>
                                          <p:attrName>ppt_w</p:attrName>
                                        </p:attrNameLst>
                                      </p:cBhvr>
                                      <p:tavLst>
                                        <p:tav tm="0">
                                          <p:val>
                                            <p:strVal val="ppt_w"/>
                                          </p:val>
                                        </p:tav>
                                        <p:tav tm="100000">
                                          <p:val>
                                            <p:strVal val="#ppt_w"/>
                                          </p:val>
                                        </p:tav>
                                      </p:tavLst>
                                    </p:anim>
                                    <p:anim to="" calcmode="lin" valueType="num">
                                      <p:cBhvr>
                                        <p:cTn id="271" dur="500" fill="hold">
                                          <p:stCondLst>
                                            <p:cond delay="0"/>
                                          </p:stCondLst>
                                        </p:cTn>
                                        <p:tgtEl>
                                          <p:spTgt spid="18"/>
                                        </p:tgtEl>
                                        <p:attrNameLst>
                                          <p:attrName>ppt_h</p:attrName>
                                        </p:attrNameLst>
                                      </p:cBhvr>
                                      <p:tavLst>
                                        <p:tav tm="0">
                                          <p:val>
                                            <p:strVal val="ppt_h"/>
                                          </p:val>
                                        </p:tav>
                                        <p:tav tm="100000">
                                          <p:val>
                                            <p:strVal val="#ppt_h"/>
                                          </p:val>
                                        </p:tav>
                                      </p:tavLst>
                                    </p:anim>
                                  </p:childTnLst>
                                </p:cTn>
                              </p:par>
                              <p:par>
                                <p:cTn id="272" presetID="35" presetClass="path" presetSubtype="0" accel="50000" decel="50000" fill="hold" grpId="3" nodeType="withEffect">
                                  <p:stCondLst>
                                    <p:cond delay="0"/>
                                  </p:stCondLst>
                                  <p:childTnLst>
                                    <p:anim to="" calcmode="lin" valueType="num">
                                      <p:cBhvr>
                                        <p:cTn id="273" dur="500" fill="hold">
                                          <p:stCondLst>
                                            <p:cond delay="0"/>
                                          </p:stCondLst>
                                        </p:cTn>
                                        <p:tgtEl>
                                          <p:spTgt spid="4"/>
                                        </p:tgtEl>
                                        <p:attrNameLst>
                                          <p:attrName>ppt_x</p:attrName>
                                        </p:attrNameLst>
                                      </p:cBhvr>
                                      <p:tavLst>
                                        <p:tav tm="0">
                                          <p:val>
                                            <p:strVal val="ppt_x"/>
                                          </p:val>
                                        </p:tav>
                                        <p:tav tm="100000">
                                          <p:val>
                                            <p:strVal val="#ppt_x+0"/>
                                          </p:val>
                                        </p:tav>
                                      </p:tavLst>
                                    </p:anim>
                                    <p:anim to="" calcmode="lin" valueType="num">
                                      <p:cBhvr>
                                        <p:cTn id="274" dur="500" fill="hold">
                                          <p:stCondLst>
                                            <p:cond delay="0"/>
                                          </p:stCondLst>
                                        </p:cTn>
                                        <p:tgtEl>
                                          <p:spTgt spid="4"/>
                                        </p:tgtEl>
                                        <p:attrNameLst>
                                          <p:attrName>ppt_y</p:attrName>
                                        </p:attrNameLst>
                                      </p:cBhvr>
                                      <p:tavLst>
                                        <p:tav tm="0">
                                          <p:val>
                                            <p:strVal val="ppt_y"/>
                                          </p:val>
                                        </p:tav>
                                        <p:tav tm="100000">
                                          <p:val>
                                            <p:strVal val="#ppt_y+0"/>
                                          </p:val>
                                        </p:tav>
                                      </p:tavLst>
                                    </p:anim>
                                    <p:anim to="" calcmode="lin" valueType="num">
                                      <p:cBhvr>
                                        <p:cTn id="275" dur="500" fill="hold">
                                          <p:stCondLst>
                                            <p:cond delay="0"/>
                                          </p:stCondLst>
                                        </p:cTn>
                                        <p:tgtEl>
                                          <p:spTgt spid="4"/>
                                        </p:tgtEl>
                                        <p:attrNameLst>
                                          <p:attrName>ppt_w</p:attrName>
                                        </p:attrNameLst>
                                      </p:cBhvr>
                                      <p:tavLst>
                                        <p:tav tm="0">
                                          <p:val>
                                            <p:strVal val="ppt_w"/>
                                          </p:val>
                                        </p:tav>
                                        <p:tav tm="100000">
                                          <p:val>
                                            <p:strVal val="#ppt_w"/>
                                          </p:val>
                                        </p:tav>
                                      </p:tavLst>
                                    </p:anim>
                                    <p:anim to="" calcmode="lin" valueType="num">
                                      <p:cBhvr>
                                        <p:cTn id="276" dur="500" fill="hold">
                                          <p:stCondLst>
                                            <p:cond delay="0"/>
                                          </p:stCondLst>
                                        </p:cTn>
                                        <p:tgtEl>
                                          <p:spTgt spid="4"/>
                                        </p:tgtEl>
                                        <p:attrNameLst>
                                          <p:attrName>ppt_h</p:attrName>
                                        </p:attrNameLst>
                                      </p:cBhvr>
                                      <p:tavLst>
                                        <p:tav tm="0">
                                          <p:val>
                                            <p:strVal val="ppt_h"/>
                                          </p:val>
                                        </p:tav>
                                        <p:tav tm="100000">
                                          <p:val>
                                            <p:strVal val="#ppt_h"/>
                                          </p:val>
                                        </p:tav>
                                      </p:tavLst>
                                    </p:anim>
                                  </p:childTnLst>
                                </p:cTn>
                              </p:par>
                              <p:par>
                                <p:cTn id="277" presetID="35" presetClass="path" presetSubtype="0" accel="50000" decel="50000" fill="hold" grpId="3" nodeType="withEffect">
                                  <p:stCondLst>
                                    <p:cond delay="0"/>
                                  </p:stCondLst>
                                  <p:childTnLst>
                                    <p:anim to="" calcmode="lin" valueType="num">
                                      <p:cBhvr>
                                        <p:cTn id="278" dur="500" fill="hold">
                                          <p:stCondLst>
                                            <p:cond delay="0"/>
                                          </p:stCondLst>
                                        </p:cTn>
                                        <p:tgtEl>
                                          <p:spTgt spid="25"/>
                                        </p:tgtEl>
                                        <p:attrNameLst>
                                          <p:attrName>ppt_x</p:attrName>
                                        </p:attrNameLst>
                                      </p:cBhvr>
                                      <p:tavLst>
                                        <p:tav tm="0">
                                          <p:val>
                                            <p:strVal val="ppt_x"/>
                                          </p:val>
                                        </p:tav>
                                        <p:tav tm="100000">
                                          <p:val>
                                            <p:strVal val="#ppt_x+0"/>
                                          </p:val>
                                        </p:tav>
                                      </p:tavLst>
                                    </p:anim>
                                    <p:anim to="" calcmode="lin" valueType="num">
                                      <p:cBhvr>
                                        <p:cTn id="279" dur="500" fill="hold">
                                          <p:stCondLst>
                                            <p:cond delay="0"/>
                                          </p:stCondLst>
                                        </p:cTn>
                                        <p:tgtEl>
                                          <p:spTgt spid="25"/>
                                        </p:tgtEl>
                                        <p:attrNameLst>
                                          <p:attrName>ppt_y</p:attrName>
                                        </p:attrNameLst>
                                      </p:cBhvr>
                                      <p:tavLst>
                                        <p:tav tm="0">
                                          <p:val>
                                            <p:strVal val="ppt_y"/>
                                          </p:val>
                                        </p:tav>
                                        <p:tav tm="100000">
                                          <p:val>
                                            <p:strVal val="#ppt_y+0"/>
                                          </p:val>
                                        </p:tav>
                                      </p:tavLst>
                                    </p:anim>
                                    <p:anim to="" calcmode="lin" valueType="num">
                                      <p:cBhvr>
                                        <p:cTn id="280" dur="500" fill="hold">
                                          <p:stCondLst>
                                            <p:cond delay="0"/>
                                          </p:stCondLst>
                                        </p:cTn>
                                        <p:tgtEl>
                                          <p:spTgt spid="25"/>
                                        </p:tgtEl>
                                        <p:attrNameLst>
                                          <p:attrName>ppt_w</p:attrName>
                                        </p:attrNameLst>
                                      </p:cBhvr>
                                      <p:tavLst>
                                        <p:tav tm="0">
                                          <p:val>
                                            <p:strVal val="ppt_w"/>
                                          </p:val>
                                        </p:tav>
                                        <p:tav tm="100000">
                                          <p:val>
                                            <p:strVal val="#ppt_w"/>
                                          </p:val>
                                        </p:tav>
                                      </p:tavLst>
                                    </p:anim>
                                    <p:anim to="" calcmode="lin" valueType="num">
                                      <p:cBhvr>
                                        <p:cTn id="281" dur="500" fill="hold">
                                          <p:stCondLst>
                                            <p:cond delay="0"/>
                                          </p:stCondLst>
                                        </p:cTn>
                                        <p:tgtEl>
                                          <p:spTgt spid="25"/>
                                        </p:tgtEl>
                                        <p:attrNameLst>
                                          <p:attrName>ppt_h</p:attrName>
                                        </p:attrNameLst>
                                      </p:cBhvr>
                                      <p:tavLst>
                                        <p:tav tm="0">
                                          <p:val>
                                            <p:strVal val="ppt_h"/>
                                          </p:val>
                                        </p:tav>
                                        <p:tav tm="100000">
                                          <p:val>
                                            <p:strVal val="#ppt_h"/>
                                          </p:val>
                                        </p:tav>
                                      </p:tavLst>
                                    </p:anim>
                                  </p:childTnLst>
                                </p:cTn>
                              </p:par>
                              <p:par>
                                <p:cTn id="282" presetID="35" presetClass="path" presetSubtype="0" accel="50000" decel="50000" fill="hold" grpId="3" nodeType="withEffect">
                                  <p:stCondLst>
                                    <p:cond delay="0"/>
                                  </p:stCondLst>
                                  <p:childTnLst>
                                    <p:anim to="" calcmode="lin" valueType="num">
                                      <p:cBhvr>
                                        <p:cTn id="283" dur="500" fill="hold">
                                          <p:stCondLst>
                                            <p:cond delay="0"/>
                                          </p:stCondLst>
                                        </p:cTn>
                                        <p:tgtEl>
                                          <p:spTgt spid="28"/>
                                        </p:tgtEl>
                                        <p:attrNameLst>
                                          <p:attrName>ppt_x</p:attrName>
                                        </p:attrNameLst>
                                      </p:cBhvr>
                                      <p:tavLst>
                                        <p:tav tm="0">
                                          <p:val>
                                            <p:strVal val="ppt_x"/>
                                          </p:val>
                                        </p:tav>
                                        <p:tav tm="100000">
                                          <p:val>
                                            <p:strVal val="#ppt_x+0"/>
                                          </p:val>
                                        </p:tav>
                                      </p:tavLst>
                                    </p:anim>
                                    <p:anim to="" calcmode="lin" valueType="num">
                                      <p:cBhvr>
                                        <p:cTn id="284" dur="500" fill="hold">
                                          <p:stCondLst>
                                            <p:cond delay="0"/>
                                          </p:stCondLst>
                                        </p:cTn>
                                        <p:tgtEl>
                                          <p:spTgt spid="28"/>
                                        </p:tgtEl>
                                        <p:attrNameLst>
                                          <p:attrName>ppt_y</p:attrName>
                                        </p:attrNameLst>
                                      </p:cBhvr>
                                      <p:tavLst>
                                        <p:tav tm="0">
                                          <p:val>
                                            <p:strVal val="ppt_y"/>
                                          </p:val>
                                        </p:tav>
                                        <p:tav tm="100000">
                                          <p:val>
                                            <p:strVal val="#ppt_y+0"/>
                                          </p:val>
                                        </p:tav>
                                      </p:tavLst>
                                    </p:anim>
                                    <p:anim to="" calcmode="lin" valueType="num">
                                      <p:cBhvr>
                                        <p:cTn id="285" dur="500" fill="hold">
                                          <p:stCondLst>
                                            <p:cond delay="0"/>
                                          </p:stCondLst>
                                        </p:cTn>
                                        <p:tgtEl>
                                          <p:spTgt spid="28"/>
                                        </p:tgtEl>
                                        <p:attrNameLst>
                                          <p:attrName>ppt_w</p:attrName>
                                        </p:attrNameLst>
                                      </p:cBhvr>
                                      <p:tavLst>
                                        <p:tav tm="0">
                                          <p:val>
                                            <p:strVal val="ppt_w"/>
                                          </p:val>
                                        </p:tav>
                                        <p:tav tm="100000">
                                          <p:val>
                                            <p:strVal val="#ppt_w"/>
                                          </p:val>
                                        </p:tav>
                                      </p:tavLst>
                                    </p:anim>
                                    <p:anim to="" calcmode="lin" valueType="num">
                                      <p:cBhvr>
                                        <p:cTn id="286" dur="500" fill="hold">
                                          <p:stCondLst>
                                            <p:cond delay="0"/>
                                          </p:stCondLst>
                                        </p:cTn>
                                        <p:tgtEl>
                                          <p:spTgt spid="28"/>
                                        </p:tgtEl>
                                        <p:attrNameLst>
                                          <p:attrName>ppt_h</p:attrName>
                                        </p:attrNameLst>
                                      </p:cBhvr>
                                      <p:tavLst>
                                        <p:tav tm="0">
                                          <p:val>
                                            <p:strVal val="ppt_h"/>
                                          </p:val>
                                        </p:tav>
                                        <p:tav tm="100000">
                                          <p:val>
                                            <p:strVal val="#ppt_h"/>
                                          </p:val>
                                        </p:tav>
                                      </p:tavLst>
                                    </p:anim>
                                  </p:childTnLst>
                                </p:cTn>
                              </p:par>
                              <p:par>
                                <p:cTn id="287" presetID="35" presetClass="path" presetSubtype="0" accel="50000" decel="50000" fill="hold" grpId="2" nodeType="withEffect">
                                  <p:stCondLst>
                                    <p:cond delay="0"/>
                                  </p:stCondLst>
                                  <p:childTnLst>
                                    <p:anim to="" calcmode="lin" valueType="num">
                                      <p:cBhvr>
                                        <p:cTn id="288" dur="500" fill="hold">
                                          <p:stCondLst>
                                            <p:cond delay="0"/>
                                          </p:stCondLst>
                                        </p:cTn>
                                        <p:tgtEl>
                                          <p:spTgt spid="7"/>
                                        </p:tgtEl>
                                        <p:attrNameLst>
                                          <p:attrName>ppt_x</p:attrName>
                                        </p:attrNameLst>
                                      </p:cBhvr>
                                      <p:tavLst>
                                        <p:tav tm="0">
                                          <p:val>
                                            <p:strVal val="ppt_x"/>
                                          </p:val>
                                        </p:tav>
                                        <p:tav tm="100000">
                                          <p:val>
                                            <p:strVal val="#ppt_x+0"/>
                                          </p:val>
                                        </p:tav>
                                      </p:tavLst>
                                    </p:anim>
                                    <p:anim to="" calcmode="lin" valueType="num">
                                      <p:cBhvr>
                                        <p:cTn id="289" dur="500" fill="hold">
                                          <p:stCondLst>
                                            <p:cond delay="0"/>
                                          </p:stCondLst>
                                        </p:cTn>
                                        <p:tgtEl>
                                          <p:spTgt spid="7"/>
                                        </p:tgtEl>
                                        <p:attrNameLst>
                                          <p:attrName>ppt_y</p:attrName>
                                        </p:attrNameLst>
                                      </p:cBhvr>
                                      <p:tavLst>
                                        <p:tav tm="0">
                                          <p:val>
                                            <p:strVal val="ppt_y"/>
                                          </p:val>
                                        </p:tav>
                                        <p:tav tm="100000">
                                          <p:val>
                                            <p:strVal val="#ppt_y+0"/>
                                          </p:val>
                                        </p:tav>
                                      </p:tavLst>
                                    </p:anim>
                                    <p:anim to="" calcmode="lin" valueType="num">
                                      <p:cBhvr>
                                        <p:cTn id="290" dur="500" fill="hold">
                                          <p:stCondLst>
                                            <p:cond delay="0"/>
                                          </p:stCondLst>
                                        </p:cTn>
                                        <p:tgtEl>
                                          <p:spTgt spid="7"/>
                                        </p:tgtEl>
                                        <p:attrNameLst>
                                          <p:attrName>ppt_w</p:attrName>
                                        </p:attrNameLst>
                                      </p:cBhvr>
                                      <p:tavLst>
                                        <p:tav tm="0">
                                          <p:val>
                                            <p:strVal val="ppt_w"/>
                                          </p:val>
                                        </p:tav>
                                        <p:tav tm="100000">
                                          <p:val>
                                            <p:strVal val="#ppt_w"/>
                                          </p:val>
                                        </p:tav>
                                      </p:tavLst>
                                    </p:anim>
                                    <p:anim to="" calcmode="lin" valueType="num">
                                      <p:cBhvr>
                                        <p:cTn id="291"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292" presetID="35" presetClass="path" presetSubtype="0" accel="50000" decel="50000" fill="hold" grpId="2" nodeType="withEffect">
                                  <p:stCondLst>
                                    <p:cond delay="0"/>
                                  </p:stCondLst>
                                  <p:childTnLst>
                                    <p:anim to="" calcmode="lin" valueType="num">
                                      <p:cBhvr>
                                        <p:cTn id="293" dur="500" fill="hold">
                                          <p:stCondLst>
                                            <p:cond delay="0"/>
                                          </p:stCondLst>
                                        </p:cTn>
                                        <p:tgtEl>
                                          <p:spTgt spid="19"/>
                                        </p:tgtEl>
                                        <p:attrNameLst>
                                          <p:attrName>ppt_x</p:attrName>
                                        </p:attrNameLst>
                                      </p:cBhvr>
                                      <p:tavLst>
                                        <p:tav tm="0">
                                          <p:val>
                                            <p:strVal val="ppt_x"/>
                                          </p:val>
                                        </p:tav>
                                        <p:tav tm="100000">
                                          <p:val>
                                            <p:strVal val="#ppt_x+0"/>
                                          </p:val>
                                        </p:tav>
                                      </p:tavLst>
                                    </p:anim>
                                    <p:anim to="" calcmode="lin" valueType="num">
                                      <p:cBhvr>
                                        <p:cTn id="294" dur="500" fill="hold">
                                          <p:stCondLst>
                                            <p:cond delay="0"/>
                                          </p:stCondLst>
                                        </p:cTn>
                                        <p:tgtEl>
                                          <p:spTgt spid="19"/>
                                        </p:tgtEl>
                                        <p:attrNameLst>
                                          <p:attrName>ppt_y</p:attrName>
                                        </p:attrNameLst>
                                      </p:cBhvr>
                                      <p:tavLst>
                                        <p:tav tm="0">
                                          <p:val>
                                            <p:strVal val="ppt_y"/>
                                          </p:val>
                                        </p:tav>
                                        <p:tav tm="100000">
                                          <p:val>
                                            <p:strVal val="#ppt_y+0"/>
                                          </p:val>
                                        </p:tav>
                                      </p:tavLst>
                                    </p:anim>
                                    <p:anim to="" calcmode="lin" valueType="num">
                                      <p:cBhvr>
                                        <p:cTn id="295" dur="500" fill="hold">
                                          <p:stCondLst>
                                            <p:cond delay="0"/>
                                          </p:stCondLst>
                                        </p:cTn>
                                        <p:tgtEl>
                                          <p:spTgt spid="19"/>
                                        </p:tgtEl>
                                        <p:attrNameLst>
                                          <p:attrName>ppt_w</p:attrName>
                                        </p:attrNameLst>
                                      </p:cBhvr>
                                      <p:tavLst>
                                        <p:tav tm="0">
                                          <p:val>
                                            <p:strVal val="ppt_w"/>
                                          </p:val>
                                        </p:tav>
                                        <p:tav tm="100000">
                                          <p:val>
                                            <p:strVal val="#ppt_w"/>
                                          </p:val>
                                        </p:tav>
                                      </p:tavLst>
                                    </p:anim>
                                    <p:anim to="" calcmode="lin" valueType="num">
                                      <p:cBhvr>
                                        <p:cTn id="296" dur="500" fill="hold">
                                          <p:stCondLst>
                                            <p:cond delay="0"/>
                                          </p:stCondLst>
                                        </p:cTn>
                                        <p:tgtEl>
                                          <p:spTgt spid="19"/>
                                        </p:tgtEl>
                                        <p:attrNameLst>
                                          <p:attrName>ppt_h</p:attrName>
                                        </p:attrNameLst>
                                      </p:cBhvr>
                                      <p:tavLst>
                                        <p:tav tm="0">
                                          <p:val>
                                            <p:strVal val="ppt_h"/>
                                          </p:val>
                                        </p:tav>
                                        <p:tav tm="100000">
                                          <p:val>
                                            <p:strVal val="#ppt_h"/>
                                          </p:val>
                                        </p:tav>
                                      </p:tavLst>
                                    </p:anim>
                                  </p:childTnLst>
                                </p:cTn>
                              </p:par>
                              <p:par>
                                <p:cTn id="297" presetID="35" presetClass="path" presetSubtype="0" accel="50000" decel="50000" fill="hold" grpId="2" nodeType="withEffect">
                                  <p:stCondLst>
                                    <p:cond delay="0"/>
                                  </p:stCondLst>
                                  <p:childTnLst>
                                    <p:anim to="" calcmode="lin" valueType="num">
                                      <p:cBhvr>
                                        <p:cTn id="298" dur="500" fill="hold">
                                          <p:stCondLst>
                                            <p:cond delay="0"/>
                                          </p:stCondLst>
                                        </p:cTn>
                                        <p:tgtEl>
                                          <p:spTgt spid="8"/>
                                        </p:tgtEl>
                                        <p:attrNameLst>
                                          <p:attrName>ppt_x</p:attrName>
                                        </p:attrNameLst>
                                      </p:cBhvr>
                                      <p:tavLst>
                                        <p:tav tm="0">
                                          <p:val>
                                            <p:strVal val="ppt_x"/>
                                          </p:val>
                                        </p:tav>
                                        <p:tav tm="100000">
                                          <p:val>
                                            <p:strVal val="#ppt_x+0"/>
                                          </p:val>
                                        </p:tav>
                                      </p:tavLst>
                                    </p:anim>
                                    <p:anim to="" calcmode="lin" valueType="num">
                                      <p:cBhvr>
                                        <p:cTn id="299" dur="500" fill="hold">
                                          <p:stCondLst>
                                            <p:cond delay="0"/>
                                          </p:stCondLst>
                                        </p:cTn>
                                        <p:tgtEl>
                                          <p:spTgt spid="8"/>
                                        </p:tgtEl>
                                        <p:attrNameLst>
                                          <p:attrName>ppt_y</p:attrName>
                                        </p:attrNameLst>
                                      </p:cBhvr>
                                      <p:tavLst>
                                        <p:tav tm="0">
                                          <p:val>
                                            <p:strVal val="ppt_y"/>
                                          </p:val>
                                        </p:tav>
                                        <p:tav tm="100000">
                                          <p:val>
                                            <p:strVal val="#ppt_y+0"/>
                                          </p:val>
                                        </p:tav>
                                      </p:tavLst>
                                    </p:anim>
                                    <p:anim to="" calcmode="lin" valueType="num">
                                      <p:cBhvr>
                                        <p:cTn id="300" dur="500" fill="hold">
                                          <p:stCondLst>
                                            <p:cond delay="0"/>
                                          </p:stCondLst>
                                        </p:cTn>
                                        <p:tgtEl>
                                          <p:spTgt spid="8"/>
                                        </p:tgtEl>
                                        <p:attrNameLst>
                                          <p:attrName>ppt_w</p:attrName>
                                        </p:attrNameLst>
                                      </p:cBhvr>
                                      <p:tavLst>
                                        <p:tav tm="0">
                                          <p:val>
                                            <p:strVal val="ppt_w"/>
                                          </p:val>
                                        </p:tav>
                                        <p:tav tm="100000">
                                          <p:val>
                                            <p:strVal val="#ppt_w"/>
                                          </p:val>
                                        </p:tav>
                                      </p:tavLst>
                                    </p:anim>
                                    <p:anim to="" calcmode="lin" valueType="num">
                                      <p:cBhvr>
                                        <p:cTn id="301" dur="500" fill="hold">
                                          <p:stCondLst>
                                            <p:cond delay="0"/>
                                          </p:stCondLst>
                                        </p:cTn>
                                        <p:tgtEl>
                                          <p:spTgt spid="8"/>
                                        </p:tgtEl>
                                        <p:attrNameLst>
                                          <p:attrName>ppt_h</p:attrName>
                                        </p:attrNameLst>
                                      </p:cBhvr>
                                      <p:tavLst>
                                        <p:tav tm="0">
                                          <p:val>
                                            <p:strVal val="ppt_h"/>
                                          </p:val>
                                        </p:tav>
                                        <p:tav tm="100000">
                                          <p:val>
                                            <p:strVal val="#ppt_h"/>
                                          </p:val>
                                        </p:tav>
                                      </p:tavLst>
                                    </p:anim>
                                  </p:childTnLst>
                                </p:cTn>
                              </p:par>
                              <p:par>
                                <p:cTn id="302" presetID="35" presetClass="path" presetSubtype="0" accel="50000" decel="50000" fill="hold" nodeType="withEffect">
                                  <p:stCondLst>
                                    <p:cond delay="0"/>
                                  </p:stCondLst>
                                  <p:childTnLst>
                                    <p:anim to="" calcmode="lin" valueType="num">
                                      <p:cBhvr>
                                        <p:cTn id="303" dur="500" fill="hold">
                                          <p:stCondLst>
                                            <p:cond delay="0"/>
                                          </p:stCondLst>
                                        </p:cTn>
                                        <p:tgtEl>
                                          <p:spTgt spid="23"/>
                                        </p:tgtEl>
                                        <p:attrNameLst>
                                          <p:attrName>ppt_x</p:attrName>
                                        </p:attrNameLst>
                                      </p:cBhvr>
                                      <p:tavLst>
                                        <p:tav tm="0">
                                          <p:val>
                                            <p:strVal val="ppt_x"/>
                                          </p:val>
                                        </p:tav>
                                        <p:tav tm="100000">
                                          <p:val>
                                            <p:strVal val="#ppt_x+0"/>
                                          </p:val>
                                        </p:tav>
                                      </p:tavLst>
                                    </p:anim>
                                    <p:anim to="" calcmode="lin" valueType="num">
                                      <p:cBhvr>
                                        <p:cTn id="304" dur="500" fill="hold">
                                          <p:stCondLst>
                                            <p:cond delay="0"/>
                                          </p:stCondLst>
                                        </p:cTn>
                                        <p:tgtEl>
                                          <p:spTgt spid="23"/>
                                        </p:tgtEl>
                                        <p:attrNameLst>
                                          <p:attrName>ppt_y</p:attrName>
                                        </p:attrNameLst>
                                      </p:cBhvr>
                                      <p:tavLst>
                                        <p:tav tm="0">
                                          <p:val>
                                            <p:strVal val="ppt_y"/>
                                          </p:val>
                                        </p:tav>
                                        <p:tav tm="100000">
                                          <p:val>
                                            <p:strVal val="#ppt_y+0"/>
                                          </p:val>
                                        </p:tav>
                                      </p:tavLst>
                                    </p:anim>
                                    <p:anim to="" calcmode="lin" valueType="num">
                                      <p:cBhvr>
                                        <p:cTn id="305" dur="500" fill="hold">
                                          <p:stCondLst>
                                            <p:cond delay="0"/>
                                          </p:stCondLst>
                                        </p:cTn>
                                        <p:tgtEl>
                                          <p:spTgt spid="23"/>
                                        </p:tgtEl>
                                        <p:attrNameLst>
                                          <p:attrName>ppt_w</p:attrName>
                                        </p:attrNameLst>
                                      </p:cBhvr>
                                      <p:tavLst>
                                        <p:tav tm="0">
                                          <p:val>
                                            <p:strVal val="ppt_w"/>
                                          </p:val>
                                        </p:tav>
                                        <p:tav tm="100000">
                                          <p:val>
                                            <p:strVal val="#ppt_w"/>
                                          </p:val>
                                        </p:tav>
                                      </p:tavLst>
                                    </p:anim>
                                    <p:anim to="" calcmode="lin" valueType="num">
                                      <p:cBhvr>
                                        <p:cTn id="306" dur="500" fill="hold">
                                          <p:stCondLst>
                                            <p:cond delay="0"/>
                                          </p:stCondLst>
                                        </p:cTn>
                                        <p:tgtEl>
                                          <p:spTgt spid="23"/>
                                        </p:tgtEl>
                                        <p:attrNameLst>
                                          <p:attrName>ppt_h</p:attrName>
                                        </p:attrNameLst>
                                      </p:cBhvr>
                                      <p:tavLst>
                                        <p:tav tm="0">
                                          <p:val>
                                            <p:strVal val="ppt_h"/>
                                          </p:val>
                                        </p:tav>
                                        <p:tav tm="100000">
                                          <p:val>
                                            <p:strVal val="#ppt_h"/>
                                          </p:val>
                                        </p:tav>
                                      </p:tavLst>
                                    </p:anim>
                                  </p:childTnLst>
                                </p:cTn>
                              </p:par>
                              <p:par>
                                <p:cTn id="307" presetID="35" presetClass="path" presetSubtype="0" accel="50000" decel="50000" fill="hold" grpId="2" nodeType="withEffect">
                                  <p:stCondLst>
                                    <p:cond delay="0"/>
                                  </p:stCondLst>
                                  <p:childTnLst>
                                    <p:anim to="" calcmode="lin" valueType="num">
                                      <p:cBhvr>
                                        <p:cTn id="308" dur="500" fill="hold">
                                          <p:stCondLst>
                                            <p:cond delay="0"/>
                                          </p:stCondLst>
                                        </p:cTn>
                                        <p:tgtEl>
                                          <p:spTgt spid="26"/>
                                        </p:tgtEl>
                                        <p:attrNameLst>
                                          <p:attrName>ppt_x</p:attrName>
                                        </p:attrNameLst>
                                      </p:cBhvr>
                                      <p:tavLst>
                                        <p:tav tm="0">
                                          <p:val>
                                            <p:strVal val="ppt_x"/>
                                          </p:val>
                                        </p:tav>
                                        <p:tav tm="100000">
                                          <p:val>
                                            <p:strVal val="#ppt_x+0"/>
                                          </p:val>
                                        </p:tav>
                                      </p:tavLst>
                                    </p:anim>
                                    <p:anim to="" calcmode="lin" valueType="num">
                                      <p:cBhvr>
                                        <p:cTn id="309" dur="500" fill="hold">
                                          <p:stCondLst>
                                            <p:cond delay="0"/>
                                          </p:stCondLst>
                                        </p:cTn>
                                        <p:tgtEl>
                                          <p:spTgt spid="26"/>
                                        </p:tgtEl>
                                        <p:attrNameLst>
                                          <p:attrName>ppt_y</p:attrName>
                                        </p:attrNameLst>
                                      </p:cBhvr>
                                      <p:tavLst>
                                        <p:tav tm="0">
                                          <p:val>
                                            <p:strVal val="ppt_y"/>
                                          </p:val>
                                        </p:tav>
                                        <p:tav tm="100000">
                                          <p:val>
                                            <p:strVal val="#ppt_y+0"/>
                                          </p:val>
                                        </p:tav>
                                      </p:tavLst>
                                    </p:anim>
                                    <p:anim to="" calcmode="lin" valueType="num">
                                      <p:cBhvr>
                                        <p:cTn id="310" dur="500" fill="hold">
                                          <p:stCondLst>
                                            <p:cond delay="0"/>
                                          </p:stCondLst>
                                        </p:cTn>
                                        <p:tgtEl>
                                          <p:spTgt spid="26"/>
                                        </p:tgtEl>
                                        <p:attrNameLst>
                                          <p:attrName>ppt_w</p:attrName>
                                        </p:attrNameLst>
                                      </p:cBhvr>
                                      <p:tavLst>
                                        <p:tav tm="0">
                                          <p:val>
                                            <p:strVal val="ppt_w"/>
                                          </p:val>
                                        </p:tav>
                                        <p:tav tm="100000">
                                          <p:val>
                                            <p:strVal val="#ppt_w"/>
                                          </p:val>
                                        </p:tav>
                                      </p:tavLst>
                                    </p:anim>
                                    <p:anim to="" calcmode="lin" valueType="num">
                                      <p:cBhvr>
                                        <p:cTn id="311" dur="500" fill="hold">
                                          <p:stCondLst>
                                            <p:cond delay="0"/>
                                          </p:stCondLst>
                                        </p:cTn>
                                        <p:tgtEl>
                                          <p:spTgt spid="26"/>
                                        </p:tgtEl>
                                        <p:attrNameLst>
                                          <p:attrName>ppt_h</p:attrName>
                                        </p:attrNameLst>
                                      </p:cBhvr>
                                      <p:tavLst>
                                        <p:tav tm="0">
                                          <p:val>
                                            <p:strVal val="ppt_h"/>
                                          </p:val>
                                        </p:tav>
                                        <p:tav tm="100000">
                                          <p:val>
                                            <p:strVal val="#ppt_h"/>
                                          </p:val>
                                        </p:tav>
                                      </p:tavLst>
                                    </p:anim>
                                  </p:childTnLst>
                                </p:cTn>
                              </p:par>
                              <p:par>
                                <p:cTn id="312" presetID="35" presetClass="path" presetSubtype="0" accel="50000" decel="50000" fill="hold" grpId="2" nodeType="withEffect">
                                  <p:stCondLst>
                                    <p:cond delay="0"/>
                                  </p:stCondLst>
                                  <p:childTnLst>
                                    <p:anim to="" calcmode="lin" valueType="num">
                                      <p:cBhvr>
                                        <p:cTn id="313" dur="500" fill="hold">
                                          <p:stCondLst>
                                            <p:cond delay="0"/>
                                          </p:stCondLst>
                                        </p:cTn>
                                        <p:tgtEl>
                                          <p:spTgt spid="29"/>
                                        </p:tgtEl>
                                        <p:attrNameLst>
                                          <p:attrName>ppt_x</p:attrName>
                                        </p:attrNameLst>
                                      </p:cBhvr>
                                      <p:tavLst>
                                        <p:tav tm="0">
                                          <p:val>
                                            <p:strVal val="ppt_x"/>
                                          </p:val>
                                        </p:tav>
                                        <p:tav tm="100000">
                                          <p:val>
                                            <p:strVal val="#ppt_x+0"/>
                                          </p:val>
                                        </p:tav>
                                      </p:tavLst>
                                    </p:anim>
                                    <p:anim to="" calcmode="lin" valueType="num">
                                      <p:cBhvr>
                                        <p:cTn id="314" dur="500" fill="hold">
                                          <p:stCondLst>
                                            <p:cond delay="0"/>
                                          </p:stCondLst>
                                        </p:cTn>
                                        <p:tgtEl>
                                          <p:spTgt spid="29"/>
                                        </p:tgtEl>
                                        <p:attrNameLst>
                                          <p:attrName>ppt_y</p:attrName>
                                        </p:attrNameLst>
                                      </p:cBhvr>
                                      <p:tavLst>
                                        <p:tav tm="0">
                                          <p:val>
                                            <p:strVal val="ppt_y"/>
                                          </p:val>
                                        </p:tav>
                                        <p:tav tm="100000">
                                          <p:val>
                                            <p:strVal val="#ppt_y+0"/>
                                          </p:val>
                                        </p:tav>
                                      </p:tavLst>
                                    </p:anim>
                                    <p:anim to="" calcmode="lin" valueType="num">
                                      <p:cBhvr>
                                        <p:cTn id="315" dur="500" fill="hold">
                                          <p:stCondLst>
                                            <p:cond delay="0"/>
                                          </p:stCondLst>
                                        </p:cTn>
                                        <p:tgtEl>
                                          <p:spTgt spid="29"/>
                                        </p:tgtEl>
                                        <p:attrNameLst>
                                          <p:attrName>ppt_w</p:attrName>
                                        </p:attrNameLst>
                                      </p:cBhvr>
                                      <p:tavLst>
                                        <p:tav tm="0">
                                          <p:val>
                                            <p:strVal val="ppt_w"/>
                                          </p:val>
                                        </p:tav>
                                        <p:tav tm="100000">
                                          <p:val>
                                            <p:strVal val="#ppt_w"/>
                                          </p:val>
                                        </p:tav>
                                      </p:tavLst>
                                    </p:anim>
                                    <p:anim to="" calcmode="lin" valueType="num">
                                      <p:cBhvr>
                                        <p:cTn id="316" dur="500" fill="hold">
                                          <p:stCondLst>
                                            <p:cond delay="0"/>
                                          </p:stCondLst>
                                        </p:cTn>
                                        <p:tgtEl>
                                          <p:spTgt spid="29"/>
                                        </p:tgtEl>
                                        <p:attrNameLst>
                                          <p:attrName>ppt_h</p:attrName>
                                        </p:attrNameLst>
                                      </p:cBhvr>
                                      <p:tavLst>
                                        <p:tav tm="0">
                                          <p:val>
                                            <p:strVal val="ppt_h"/>
                                          </p:val>
                                        </p:tav>
                                        <p:tav tm="100000">
                                          <p:val>
                                            <p:strVal val="#ppt_h"/>
                                          </p:val>
                                        </p:tav>
                                      </p:tavLst>
                                    </p:anim>
                                  </p:childTnLst>
                                </p:cTn>
                              </p:par>
                              <p:par>
                                <p:cTn id="317" presetID="35" presetClass="path" presetSubtype="0" accel="50000" decel="50000" fill="hold" grpId="1" nodeType="withEffect">
                                  <p:stCondLst>
                                    <p:cond delay="0"/>
                                  </p:stCondLst>
                                  <p:childTnLst>
                                    <p:anim to="" calcmode="lin" valueType="num">
                                      <p:cBhvr>
                                        <p:cTn id="318" dur="500" fill="hold">
                                          <p:stCondLst>
                                            <p:cond delay="0"/>
                                          </p:stCondLst>
                                        </p:cTn>
                                        <p:tgtEl>
                                          <p:spTgt spid="9"/>
                                        </p:tgtEl>
                                        <p:attrNameLst>
                                          <p:attrName>ppt_x</p:attrName>
                                        </p:attrNameLst>
                                      </p:cBhvr>
                                      <p:tavLst>
                                        <p:tav tm="0">
                                          <p:val>
                                            <p:strVal val="ppt_x"/>
                                          </p:val>
                                        </p:tav>
                                        <p:tav tm="100000">
                                          <p:val>
                                            <p:strVal val="#ppt_x+0"/>
                                          </p:val>
                                        </p:tav>
                                      </p:tavLst>
                                    </p:anim>
                                    <p:anim to="" calcmode="lin" valueType="num">
                                      <p:cBhvr>
                                        <p:cTn id="319" dur="500" fill="hold">
                                          <p:stCondLst>
                                            <p:cond delay="0"/>
                                          </p:stCondLst>
                                        </p:cTn>
                                        <p:tgtEl>
                                          <p:spTgt spid="9"/>
                                        </p:tgtEl>
                                        <p:attrNameLst>
                                          <p:attrName>ppt_y</p:attrName>
                                        </p:attrNameLst>
                                      </p:cBhvr>
                                      <p:tavLst>
                                        <p:tav tm="0">
                                          <p:val>
                                            <p:strVal val="ppt_y"/>
                                          </p:val>
                                        </p:tav>
                                        <p:tav tm="100000">
                                          <p:val>
                                            <p:strVal val="#ppt_y+0"/>
                                          </p:val>
                                        </p:tav>
                                      </p:tavLst>
                                    </p:anim>
                                    <p:anim to="" calcmode="lin" valueType="num">
                                      <p:cBhvr>
                                        <p:cTn id="320" dur="500" fill="hold">
                                          <p:stCondLst>
                                            <p:cond delay="0"/>
                                          </p:stCondLst>
                                        </p:cTn>
                                        <p:tgtEl>
                                          <p:spTgt spid="9"/>
                                        </p:tgtEl>
                                        <p:attrNameLst>
                                          <p:attrName>ppt_w</p:attrName>
                                        </p:attrNameLst>
                                      </p:cBhvr>
                                      <p:tavLst>
                                        <p:tav tm="0">
                                          <p:val>
                                            <p:strVal val="ppt_w"/>
                                          </p:val>
                                        </p:tav>
                                        <p:tav tm="100000">
                                          <p:val>
                                            <p:strVal val="#ppt_w"/>
                                          </p:val>
                                        </p:tav>
                                      </p:tavLst>
                                    </p:anim>
                                    <p:anim to="" calcmode="lin" valueType="num">
                                      <p:cBhvr>
                                        <p:cTn id="321"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322" presetID="35" presetClass="path" presetSubtype="0" accel="50000" decel="50000" fill="hold" grpId="1" nodeType="withEffect">
                                  <p:stCondLst>
                                    <p:cond delay="0"/>
                                  </p:stCondLst>
                                  <p:childTnLst>
                                    <p:anim to="" calcmode="lin" valueType="num">
                                      <p:cBhvr>
                                        <p:cTn id="323" dur="500" fill="hold">
                                          <p:stCondLst>
                                            <p:cond delay="0"/>
                                          </p:stCondLst>
                                        </p:cTn>
                                        <p:tgtEl>
                                          <p:spTgt spid="20"/>
                                        </p:tgtEl>
                                        <p:attrNameLst>
                                          <p:attrName>ppt_x</p:attrName>
                                        </p:attrNameLst>
                                      </p:cBhvr>
                                      <p:tavLst>
                                        <p:tav tm="0">
                                          <p:val>
                                            <p:strVal val="ppt_x"/>
                                          </p:val>
                                        </p:tav>
                                        <p:tav tm="100000">
                                          <p:val>
                                            <p:strVal val="#ppt_x+0"/>
                                          </p:val>
                                        </p:tav>
                                      </p:tavLst>
                                    </p:anim>
                                    <p:anim to="" calcmode="lin" valueType="num">
                                      <p:cBhvr>
                                        <p:cTn id="324" dur="500" fill="hold">
                                          <p:stCondLst>
                                            <p:cond delay="0"/>
                                          </p:stCondLst>
                                        </p:cTn>
                                        <p:tgtEl>
                                          <p:spTgt spid="20"/>
                                        </p:tgtEl>
                                        <p:attrNameLst>
                                          <p:attrName>ppt_y</p:attrName>
                                        </p:attrNameLst>
                                      </p:cBhvr>
                                      <p:tavLst>
                                        <p:tav tm="0">
                                          <p:val>
                                            <p:strVal val="ppt_y"/>
                                          </p:val>
                                        </p:tav>
                                        <p:tav tm="100000">
                                          <p:val>
                                            <p:strVal val="#ppt_y+0"/>
                                          </p:val>
                                        </p:tav>
                                      </p:tavLst>
                                    </p:anim>
                                    <p:anim to="" calcmode="lin" valueType="num">
                                      <p:cBhvr>
                                        <p:cTn id="325" dur="500" fill="hold">
                                          <p:stCondLst>
                                            <p:cond delay="0"/>
                                          </p:stCondLst>
                                        </p:cTn>
                                        <p:tgtEl>
                                          <p:spTgt spid="20"/>
                                        </p:tgtEl>
                                        <p:attrNameLst>
                                          <p:attrName>ppt_w</p:attrName>
                                        </p:attrNameLst>
                                      </p:cBhvr>
                                      <p:tavLst>
                                        <p:tav tm="0">
                                          <p:val>
                                            <p:strVal val="ppt_w"/>
                                          </p:val>
                                        </p:tav>
                                        <p:tav tm="100000">
                                          <p:val>
                                            <p:strVal val="#ppt_w"/>
                                          </p:val>
                                        </p:tav>
                                      </p:tavLst>
                                    </p:anim>
                                    <p:anim to="" calcmode="lin" valueType="num">
                                      <p:cBhvr>
                                        <p:cTn id="326" dur="500" fill="hold">
                                          <p:stCondLst>
                                            <p:cond delay="0"/>
                                          </p:stCondLst>
                                        </p:cTn>
                                        <p:tgtEl>
                                          <p:spTgt spid="20"/>
                                        </p:tgtEl>
                                        <p:attrNameLst>
                                          <p:attrName>ppt_h</p:attrName>
                                        </p:attrNameLst>
                                      </p:cBhvr>
                                      <p:tavLst>
                                        <p:tav tm="0">
                                          <p:val>
                                            <p:strVal val="ppt_h"/>
                                          </p:val>
                                        </p:tav>
                                        <p:tav tm="100000">
                                          <p:val>
                                            <p:strVal val="#ppt_h"/>
                                          </p:val>
                                        </p:tav>
                                      </p:tavLst>
                                    </p:anim>
                                  </p:childTnLst>
                                </p:cTn>
                              </p:par>
                              <p:par>
                                <p:cTn id="327" presetID="35" presetClass="path" presetSubtype="0" accel="50000" decel="50000" fill="hold" grpId="1" nodeType="withEffect">
                                  <p:stCondLst>
                                    <p:cond delay="0"/>
                                  </p:stCondLst>
                                  <p:childTnLst>
                                    <p:anim to="" calcmode="lin" valueType="num">
                                      <p:cBhvr>
                                        <p:cTn id="328" dur="500" fill="hold">
                                          <p:stCondLst>
                                            <p:cond delay="0"/>
                                          </p:stCondLst>
                                        </p:cTn>
                                        <p:tgtEl>
                                          <p:spTgt spid="10"/>
                                        </p:tgtEl>
                                        <p:attrNameLst>
                                          <p:attrName>ppt_x</p:attrName>
                                        </p:attrNameLst>
                                      </p:cBhvr>
                                      <p:tavLst>
                                        <p:tav tm="0">
                                          <p:val>
                                            <p:strVal val="ppt_x"/>
                                          </p:val>
                                        </p:tav>
                                        <p:tav tm="100000">
                                          <p:val>
                                            <p:strVal val="#ppt_x+0"/>
                                          </p:val>
                                        </p:tav>
                                      </p:tavLst>
                                    </p:anim>
                                    <p:anim to="" calcmode="lin" valueType="num">
                                      <p:cBhvr>
                                        <p:cTn id="329" dur="500" fill="hold">
                                          <p:stCondLst>
                                            <p:cond delay="0"/>
                                          </p:stCondLst>
                                        </p:cTn>
                                        <p:tgtEl>
                                          <p:spTgt spid="10"/>
                                        </p:tgtEl>
                                        <p:attrNameLst>
                                          <p:attrName>ppt_y</p:attrName>
                                        </p:attrNameLst>
                                      </p:cBhvr>
                                      <p:tavLst>
                                        <p:tav tm="0">
                                          <p:val>
                                            <p:strVal val="ppt_y"/>
                                          </p:val>
                                        </p:tav>
                                        <p:tav tm="100000">
                                          <p:val>
                                            <p:strVal val="#ppt_y+0"/>
                                          </p:val>
                                        </p:tav>
                                      </p:tavLst>
                                    </p:anim>
                                    <p:anim to="" calcmode="lin" valueType="num">
                                      <p:cBhvr>
                                        <p:cTn id="330" dur="500" fill="hold">
                                          <p:stCondLst>
                                            <p:cond delay="0"/>
                                          </p:stCondLst>
                                        </p:cTn>
                                        <p:tgtEl>
                                          <p:spTgt spid="10"/>
                                        </p:tgtEl>
                                        <p:attrNameLst>
                                          <p:attrName>ppt_w</p:attrName>
                                        </p:attrNameLst>
                                      </p:cBhvr>
                                      <p:tavLst>
                                        <p:tav tm="0">
                                          <p:val>
                                            <p:strVal val="ppt_w"/>
                                          </p:val>
                                        </p:tav>
                                        <p:tav tm="100000">
                                          <p:val>
                                            <p:strVal val="#ppt_w"/>
                                          </p:val>
                                        </p:tav>
                                      </p:tavLst>
                                    </p:anim>
                                    <p:anim to="" calcmode="lin" valueType="num">
                                      <p:cBhvr>
                                        <p:cTn id="331" dur="500" fill="hold">
                                          <p:stCondLst>
                                            <p:cond delay="0"/>
                                          </p:stCondLst>
                                        </p:cTn>
                                        <p:tgtEl>
                                          <p:spTgt spid="10"/>
                                        </p:tgtEl>
                                        <p:attrNameLst>
                                          <p:attrName>ppt_h</p:attrName>
                                        </p:attrNameLst>
                                      </p:cBhvr>
                                      <p:tavLst>
                                        <p:tav tm="0">
                                          <p:val>
                                            <p:strVal val="ppt_h"/>
                                          </p:val>
                                        </p:tav>
                                        <p:tav tm="100000">
                                          <p:val>
                                            <p:strVal val="#ppt_h"/>
                                          </p:val>
                                        </p:tav>
                                      </p:tavLst>
                                    </p:anim>
                                  </p:childTnLst>
                                </p:cTn>
                              </p:par>
                              <p:par>
                                <p:cTn id="332" presetID="35" presetClass="path" presetSubtype="0" accel="50000" decel="50000" fill="hold" nodeType="withEffect">
                                  <p:stCondLst>
                                    <p:cond delay="0"/>
                                  </p:stCondLst>
                                  <p:childTnLst>
                                    <p:anim to="" calcmode="lin" valueType="num">
                                      <p:cBhvr>
                                        <p:cTn id="333" dur="500" fill="hold">
                                          <p:stCondLst>
                                            <p:cond delay="0"/>
                                          </p:stCondLst>
                                        </p:cTn>
                                        <p:tgtEl>
                                          <p:spTgt spid="22"/>
                                        </p:tgtEl>
                                        <p:attrNameLst>
                                          <p:attrName>ppt_x</p:attrName>
                                        </p:attrNameLst>
                                      </p:cBhvr>
                                      <p:tavLst>
                                        <p:tav tm="0">
                                          <p:val>
                                            <p:strVal val="ppt_x"/>
                                          </p:val>
                                        </p:tav>
                                        <p:tav tm="100000">
                                          <p:val>
                                            <p:strVal val="#ppt_x+0"/>
                                          </p:val>
                                        </p:tav>
                                      </p:tavLst>
                                    </p:anim>
                                    <p:anim to="" calcmode="lin" valueType="num">
                                      <p:cBhvr>
                                        <p:cTn id="334" dur="500" fill="hold">
                                          <p:stCondLst>
                                            <p:cond delay="0"/>
                                          </p:stCondLst>
                                        </p:cTn>
                                        <p:tgtEl>
                                          <p:spTgt spid="22"/>
                                        </p:tgtEl>
                                        <p:attrNameLst>
                                          <p:attrName>ppt_y</p:attrName>
                                        </p:attrNameLst>
                                      </p:cBhvr>
                                      <p:tavLst>
                                        <p:tav tm="0">
                                          <p:val>
                                            <p:strVal val="ppt_y"/>
                                          </p:val>
                                        </p:tav>
                                        <p:tav tm="100000">
                                          <p:val>
                                            <p:strVal val="#ppt_y+0"/>
                                          </p:val>
                                        </p:tav>
                                      </p:tavLst>
                                    </p:anim>
                                    <p:anim to="" calcmode="lin" valueType="num">
                                      <p:cBhvr>
                                        <p:cTn id="335" dur="500" fill="hold">
                                          <p:stCondLst>
                                            <p:cond delay="0"/>
                                          </p:stCondLst>
                                        </p:cTn>
                                        <p:tgtEl>
                                          <p:spTgt spid="22"/>
                                        </p:tgtEl>
                                        <p:attrNameLst>
                                          <p:attrName>ppt_w</p:attrName>
                                        </p:attrNameLst>
                                      </p:cBhvr>
                                      <p:tavLst>
                                        <p:tav tm="0">
                                          <p:val>
                                            <p:strVal val="ppt_w"/>
                                          </p:val>
                                        </p:tav>
                                        <p:tav tm="100000">
                                          <p:val>
                                            <p:strVal val="#ppt_w"/>
                                          </p:val>
                                        </p:tav>
                                      </p:tavLst>
                                    </p:anim>
                                    <p:anim to="" calcmode="lin" valueType="num">
                                      <p:cBhvr>
                                        <p:cTn id="336" dur="500" fill="hold">
                                          <p:stCondLst>
                                            <p:cond delay="0"/>
                                          </p:stCondLst>
                                        </p:cTn>
                                        <p:tgtEl>
                                          <p:spTgt spid="22"/>
                                        </p:tgtEl>
                                        <p:attrNameLst>
                                          <p:attrName>ppt_h</p:attrName>
                                        </p:attrNameLst>
                                      </p:cBhvr>
                                      <p:tavLst>
                                        <p:tav tm="0">
                                          <p:val>
                                            <p:strVal val="ppt_h"/>
                                          </p:val>
                                        </p:tav>
                                        <p:tav tm="100000">
                                          <p:val>
                                            <p:strVal val="#ppt_h"/>
                                          </p:val>
                                        </p:tav>
                                      </p:tavLst>
                                    </p:anim>
                                  </p:childTnLst>
                                </p:cTn>
                              </p:par>
                              <p:par>
                                <p:cTn id="337" presetID="35" presetClass="path" presetSubtype="0" accel="50000" decel="50000" fill="hold" grpId="1" nodeType="withEffect">
                                  <p:stCondLst>
                                    <p:cond delay="0"/>
                                  </p:stCondLst>
                                  <p:childTnLst>
                                    <p:anim to="" calcmode="lin" valueType="num">
                                      <p:cBhvr>
                                        <p:cTn id="338" dur="500" fill="hold">
                                          <p:stCondLst>
                                            <p:cond delay="0"/>
                                          </p:stCondLst>
                                        </p:cTn>
                                        <p:tgtEl>
                                          <p:spTgt spid="27"/>
                                        </p:tgtEl>
                                        <p:attrNameLst>
                                          <p:attrName>ppt_x</p:attrName>
                                        </p:attrNameLst>
                                      </p:cBhvr>
                                      <p:tavLst>
                                        <p:tav tm="0">
                                          <p:val>
                                            <p:strVal val="ppt_x"/>
                                          </p:val>
                                        </p:tav>
                                        <p:tav tm="100000">
                                          <p:val>
                                            <p:strVal val="#ppt_x+0"/>
                                          </p:val>
                                        </p:tav>
                                      </p:tavLst>
                                    </p:anim>
                                    <p:anim to="" calcmode="lin" valueType="num">
                                      <p:cBhvr>
                                        <p:cTn id="339" dur="500" fill="hold">
                                          <p:stCondLst>
                                            <p:cond delay="0"/>
                                          </p:stCondLst>
                                        </p:cTn>
                                        <p:tgtEl>
                                          <p:spTgt spid="27"/>
                                        </p:tgtEl>
                                        <p:attrNameLst>
                                          <p:attrName>ppt_y</p:attrName>
                                        </p:attrNameLst>
                                      </p:cBhvr>
                                      <p:tavLst>
                                        <p:tav tm="0">
                                          <p:val>
                                            <p:strVal val="ppt_y"/>
                                          </p:val>
                                        </p:tav>
                                        <p:tav tm="100000">
                                          <p:val>
                                            <p:strVal val="#ppt_y+0"/>
                                          </p:val>
                                        </p:tav>
                                      </p:tavLst>
                                    </p:anim>
                                    <p:anim to="" calcmode="lin" valueType="num">
                                      <p:cBhvr>
                                        <p:cTn id="340" dur="500" fill="hold">
                                          <p:stCondLst>
                                            <p:cond delay="0"/>
                                          </p:stCondLst>
                                        </p:cTn>
                                        <p:tgtEl>
                                          <p:spTgt spid="27"/>
                                        </p:tgtEl>
                                        <p:attrNameLst>
                                          <p:attrName>ppt_w</p:attrName>
                                        </p:attrNameLst>
                                      </p:cBhvr>
                                      <p:tavLst>
                                        <p:tav tm="0">
                                          <p:val>
                                            <p:strVal val="ppt_w"/>
                                          </p:val>
                                        </p:tav>
                                        <p:tav tm="100000">
                                          <p:val>
                                            <p:strVal val="#ppt_w"/>
                                          </p:val>
                                        </p:tav>
                                      </p:tavLst>
                                    </p:anim>
                                    <p:anim to="" calcmode="lin" valueType="num">
                                      <p:cBhvr>
                                        <p:cTn id="341" dur="500" fill="hold">
                                          <p:stCondLst>
                                            <p:cond delay="0"/>
                                          </p:stCondLst>
                                        </p:cTn>
                                        <p:tgtEl>
                                          <p:spTgt spid="27"/>
                                        </p:tgtEl>
                                        <p:attrNameLst>
                                          <p:attrName>ppt_h</p:attrName>
                                        </p:attrNameLst>
                                      </p:cBhvr>
                                      <p:tavLst>
                                        <p:tav tm="0">
                                          <p:val>
                                            <p:strVal val="ppt_h"/>
                                          </p:val>
                                        </p:tav>
                                        <p:tav tm="100000">
                                          <p:val>
                                            <p:strVal val="#ppt_h"/>
                                          </p:val>
                                        </p:tav>
                                      </p:tavLst>
                                    </p:anim>
                                  </p:childTnLst>
                                </p:cTn>
                              </p:par>
                              <p:par>
                                <p:cTn id="342" presetID="35" presetClass="path" presetSubtype="0" accel="50000" decel="50000" fill="hold" grpId="1" nodeType="withEffect">
                                  <p:stCondLst>
                                    <p:cond delay="0"/>
                                  </p:stCondLst>
                                  <p:childTnLst>
                                    <p:anim to="" calcmode="lin" valueType="num">
                                      <p:cBhvr>
                                        <p:cTn id="343" dur="500" fill="hold">
                                          <p:stCondLst>
                                            <p:cond delay="0"/>
                                          </p:stCondLst>
                                        </p:cTn>
                                        <p:tgtEl>
                                          <p:spTgt spid="30"/>
                                        </p:tgtEl>
                                        <p:attrNameLst>
                                          <p:attrName>ppt_x</p:attrName>
                                        </p:attrNameLst>
                                      </p:cBhvr>
                                      <p:tavLst>
                                        <p:tav tm="0">
                                          <p:val>
                                            <p:strVal val="ppt_x"/>
                                          </p:val>
                                        </p:tav>
                                        <p:tav tm="100000">
                                          <p:val>
                                            <p:strVal val="#ppt_x+0"/>
                                          </p:val>
                                        </p:tav>
                                      </p:tavLst>
                                    </p:anim>
                                    <p:anim to="" calcmode="lin" valueType="num">
                                      <p:cBhvr>
                                        <p:cTn id="344" dur="500" fill="hold">
                                          <p:stCondLst>
                                            <p:cond delay="0"/>
                                          </p:stCondLst>
                                        </p:cTn>
                                        <p:tgtEl>
                                          <p:spTgt spid="30"/>
                                        </p:tgtEl>
                                        <p:attrNameLst>
                                          <p:attrName>ppt_y</p:attrName>
                                        </p:attrNameLst>
                                      </p:cBhvr>
                                      <p:tavLst>
                                        <p:tav tm="0">
                                          <p:val>
                                            <p:strVal val="ppt_y"/>
                                          </p:val>
                                        </p:tav>
                                        <p:tav tm="100000">
                                          <p:val>
                                            <p:strVal val="#ppt_y+0"/>
                                          </p:val>
                                        </p:tav>
                                      </p:tavLst>
                                    </p:anim>
                                    <p:anim to="" calcmode="lin" valueType="num">
                                      <p:cBhvr>
                                        <p:cTn id="345" dur="500" fill="hold">
                                          <p:stCondLst>
                                            <p:cond delay="0"/>
                                          </p:stCondLst>
                                        </p:cTn>
                                        <p:tgtEl>
                                          <p:spTgt spid="30"/>
                                        </p:tgtEl>
                                        <p:attrNameLst>
                                          <p:attrName>ppt_w</p:attrName>
                                        </p:attrNameLst>
                                      </p:cBhvr>
                                      <p:tavLst>
                                        <p:tav tm="0">
                                          <p:val>
                                            <p:strVal val="ppt_w"/>
                                          </p:val>
                                        </p:tav>
                                        <p:tav tm="100000">
                                          <p:val>
                                            <p:strVal val="#ppt_w"/>
                                          </p:val>
                                        </p:tav>
                                      </p:tavLst>
                                    </p:anim>
                                    <p:anim to="" calcmode="lin" valueType="num">
                                      <p:cBhvr>
                                        <p:cTn id="346" dur="500" fill="hold">
                                          <p:stCondLst>
                                            <p:cond delay="0"/>
                                          </p:stCondLst>
                                        </p:cTn>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 grpId="1" animBg="1"/>
      <p:bldP spid="3" grpId="2" animBg="1"/>
      <p:bldP spid="3" grpId="3" animBg="1"/>
      <p:bldP spid="5" grpId="0" animBg="1"/>
      <p:bldP spid="7" grpId="0" animBg="1"/>
      <p:bldP spid="7" grpId="1" animBg="1"/>
      <p:bldP spid="7" grpId="2" animBg="1"/>
      <p:bldP spid="9" grpId="0" animBg="1"/>
      <p:bldP spid="9" grpId="1" animBg="1"/>
      <p:bldP spid="18" grpId="0" animBg="1"/>
      <p:bldP spid="18" grpId="1" animBg="1"/>
      <p:bldP spid="18" grpId="2" animBg="1"/>
      <p:bldP spid="18" grpId="3" animBg="1"/>
      <p:bldP spid="19" grpId="0" animBg="1"/>
      <p:bldP spid="19" grpId="1" animBg="1"/>
      <p:bldP spid="19" grpId="2" animBg="1"/>
      <p:bldP spid="20" grpId="0" animBg="1"/>
      <p:bldP spid="20" grpId="1" animBg="1"/>
      <p:bldP spid="21" grpId="0" animBg="1"/>
      <p:bldP spid="4" grpId="0"/>
      <p:bldP spid="4" grpId="1"/>
      <p:bldP spid="4" grpId="2"/>
      <p:bldP spid="4" grpId="3"/>
      <p:bldP spid="6" grpId="0"/>
      <p:bldP spid="8" grpId="0"/>
      <p:bldP spid="8" grpId="1"/>
      <p:bldP spid="8" grpId="2"/>
      <p:bldP spid="10" grpId="0"/>
      <p:bldP spid="10" grpId="1"/>
      <p:bldP spid="25" grpId="0"/>
      <p:bldP spid="25" grpId="1"/>
      <p:bldP spid="25" grpId="2"/>
      <p:bldP spid="25" grpId="3"/>
      <p:bldP spid="26" grpId="0"/>
      <p:bldP spid="26" grpId="1"/>
      <p:bldP spid="26" grpId="2"/>
      <p:bldP spid="27" grpId="0"/>
      <p:bldP spid="27" grpId="1"/>
      <p:bldP spid="31" grpId="0"/>
      <p:bldP spid="28" grpId="0"/>
      <p:bldP spid="28" grpId="1"/>
      <p:bldP spid="28" grpId="2"/>
      <p:bldP spid="28" grpId="3"/>
      <p:bldP spid="29" grpId="0"/>
      <p:bldP spid="29" grpId="1"/>
      <p:bldP spid="29" grpId="2"/>
      <p:bldP spid="30" grpId="0"/>
      <p:bldP spid="30" grpId="1"/>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Text1">
            <a:extLst>
              <a:ext uri="{FF2B5EF4-FFF2-40B4-BE49-F238E27FC236}">
                <a16:creationId xmlns:a16="http://schemas.microsoft.com/office/drawing/2014/main" id="{0E9E0A13-60AF-6080-880F-10A394764602}"/>
              </a:ext>
            </a:extLst>
          </p:cNvPr>
          <p:cNvSpPr/>
          <p:nvPr>
            <p:custDataLst>
              <p:tags r:id="rId2"/>
            </p:custDataLst>
          </p:nvPr>
        </p:nvSpPr>
        <p:spPr>
          <a:xfrm>
            <a:off x="452055" y="4205508"/>
            <a:ext cx="5891595" cy="2162143"/>
          </a:xfrm>
          <a:prstGeom prst="roundRect">
            <a:avLst>
              <a:gd name="adj" fmla="val 5818"/>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nSpc>
                <a:spcPct val="130000"/>
              </a:lnSpc>
            </a:pPr>
            <a:endParaRPr kumimoji="1" lang="zh-CN" altLang="en-US" sz="14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58" name="Text3">
            <a:extLst>
              <a:ext uri="{FF2B5EF4-FFF2-40B4-BE49-F238E27FC236}">
                <a16:creationId xmlns:a16="http://schemas.microsoft.com/office/drawing/2014/main" id="{A87C78B0-31F5-2D3D-D023-2AF47125CB46}"/>
              </a:ext>
            </a:extLst>
          </p:cNvPr>
          <p:cNvSpPr/>
          <p:nvPr>
            <p:custDataLst>
              <p:tags r:id="rId3"/>
            </p:custDataLst>
          </p:nvPr>
        </p:nvSpPr>
        <p:spPr>
          <a:xfrm>
            <a:off x="693355" y="3983115"/>
            <a:ext cx="2603500" cy="44478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ctr" fontAlgn="ctr"/>
            <a:r>
              <a:rPr kumimoji="1" lang="zh-CN" altLang="en-US" sz="2000" b="1" dirty="0">
                <a:latin typeface="微软雅黑" panose="020B0503020204020204" pitchFamily="34" charset="-122"/>
                <a:ea typeface="微软雅黑" panose="020B0503020204020204" pitchFamily="34" charset="-122"/>
                <a:cs typeface="+mn-ea"/>
                <a:sym typeface="+mn-lt"/>
              </a:rPr>
              <a:t>差分定位技巧</a:t>
            </a:r>
          </a:p>
        </p:txBody>
      </p:sp>
      <p:sp>
        <p:nvSpPr>
          <p:cNvPr id="64" name="Text4">
            <a:extLst>
              <a:ext uri="{FF2B5EF4-FFF2-40B4-BE49-F238E27FC236}">
                <a16:creationId xmlns:a16="http://schemas.microsoft.com/office/drawing/2014/main" id="{7EAFC0F9-4511-B623-71DD-1C71414221A1}"/>
              </a:ext>
            </a:extLst>
          </p:cNvPr>
          <p:cNvSpPr/>
          <p:nvPr>
            <p:custDataLst>
              <p:tags r:id="rId4"/>
            </p:custDataLst>
          </p:nvPr>
        </p:nvSpPr>
        <p:spPr>
          <a:xfrm>
            <a:off x="452055" y="1715811"/>
            <a:ext cx="5891595" cy="2162143"/>
          </a:xfrm>
          <a:prstGeom prst="roundRect">
            <a:avLst>
              <a:gd name="adj" fmla="val 5818"/>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nSpc>
                <a:spcPct val="130000"/>
              </a:lnSpc>
            </a:pPr>
            <a:endParaRPr kumimoji="1" lang="zh-CN" altLang="en-US" sz="14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60" name="Text6">
            <a:extLst>
              <a:ext uri="{FF2B5EF4-FFF2-40B4-BE49-F238E27FC236}">
                <a16:creationId xmlns:a16="http://schemas.microsoft.com/office/drawing/2014/main" id="{92218D1C-0AD8-5C08-6FEA-73170933BD60}"/>
              </a:ext>
            </a:extLst>
          </p:cNvPr>
          <p:cNvSpPr/>
          <p:nvPr>
            <p:custDataLst>
              <p:tags r:id="rId5"/>
            </p:custDataLst>
          </p:nvPr>
        </p:nvSpPr>
        <p:spPr>
          <a:xfrm>
            <a:off x="693355" y="1493418"/>
            <a:ext cx="2603500" cy="4447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ctr" fontAlgn="ctr"/>
            <a:r>
              <a:rPr kumimoji="1" lang="zh-CN" altLang="en-US" sz="2000" b="1" dirty="0">
                <a:solidFill>
                  <a:schemeClr val="tx2"/>
                </a:solidFill>
                <a:latin typeface="微软雅黑" panose="020B0503020204020204" pitchFamily="34" charset="-122"/>
                <a:ea typeface="微软雅黑" panose="020B0503020204020204" pitchFamily="34" charset="-122"/>
                <a:cs typeface="+mn-ea"/>
                <a:sym typeface="+mn-lt"/>
              </a:rPr>
              <a:t>多频信号支持</a:t>
            </a:r>
            <a:endParaRPr kumimoji="1" lang="en-US" altLang="zh-CN" sz="2000" b="1"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2" name="Text7">
            <a:extLst>
              <a:ext uri="{FF2B5EF4-FFF2-40B4-BE49-F238E27FC236}">
                <a16:creationId xmlns:a16="http://schemas.microsoft.com/office/drawing/2014/main" id="{42F15B03-8787-8448-E6BE-00523038CB60}"/>
              </a:ext>
            </a:extLst>
          </p:cNvPr>
          <p:cNvSpPr txBox="1"/>
          <p:nvPr>
            <p:custDataLst>
              <p:tags r:id="rId6"/>
            </p:custDataLst>
          </p:nvPr>
        </p:nvSpPr>
        <p:spPr>
          <a:xfrm>
            <a:off x="996524" y="339877"/>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高精度定位</a:t>
            </a:r>
            <a:endPar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pic>
        <p:nvPicPr>
          <p:cNvPr id="7" name="Shape2">
            <a:extLst>
              <a:ext uri="{FF2B5EF4-FFF2-40B4-BE49-F238E27FC236}">
                <a16:creationId xmlns:a16="http://schemas.microsoft.com/office/drawing/2014/main" id="{8592135F-C6CB-C845-6DBC-4A85E5272F06}"/>
              </a:ext>
            </a:extLst>
          </p:cNvPr>
          <p:cNvPicPr>
            <a:picLocks/>
          </p:cNvPicPr>
          <p:nvPr>
            <p:custDataLst>
              <p:tags r:id="rId7"/>
            </p:custDataLst>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9248" y="475009"/>
            <a:ext cx="585216" cy="585216"/>
          </a:xfrm>
          <a:prstGeom prst="rect">
            <a:avLst/>
          </a:prstGeom>
        </p:spPr>
      </p:pic>
      <p:sp>
        <p:nvSpPr>
          <p:cNvPr id="8" name="文本框 7">
            <a:extLst>
              <a:ext uri="{FF2B5EF4-FFF2-40B4-BE49-F238E27FC236}">
                <a16:creationId xmlns:a16="http://schemas.microsoft.com/office/drawing/2014/main" id="{40868D8E-33BA-4FA2-3A17-2A1006DFB3E6}"/>
              </a:ext>
            </a:extLst>
          </p:cNvPr>
          <p:cNvSpPr txBox="1"/>
          <p:nvPr/>
        </p:nvSpPr>
        <p:spPr>
          <a:xfrm>
            <a:off x="731856" y="2160599"/>
            <a:ext cx="5276850" cy="1631216"/>
          </a:xfrm>
          <a:prstGeom prst="rect">
            <a:avLst/>
          </a:prstGeom>
          <a:noFill/>
        </p:spPr>
        <p:txBody>
          <a:bodyPr wrap="square" rtlCol="0">
            <a:spAutoFit/>
          </a:bodyPr>
          <a:lstStyle/>
          <a:p>
            <a:r>
              <a:rPr lang="zh-CN" altLang="en-US" sz="2000" dirty="0">
                <a:latin typeface="等线" panose="02010600030101010101" pitchFamily="2" charset="-122"/>
                <a:ea typeface="等线" panose="02010600030101010101" pitchFamily="2" charset="-122"/>
              </a:rPr>
              <a:t>北斗导航系统提供了多频信号支持，包括</a:t>
            </a:r>
            <a:r>
              <a:rPr lang="en-US" altLang="zh-CN" sz="2000" dirty="0">
                <a:latin typeface="等线" panose="02010600030101010101" pitchFamily="2" charset="-122"/>
                <a:ea typeface="等线" panose="02010600030101010101" pitchFamily="2" charset="-122"/>
              </a:rPr>
              <a:t>B1</a:t>
            </a:r>
            <a:r>
              <a:rPr lang="zh-CN" altLang="en-US" sz="2000" dirty="0">
                <a:latin typeface="等线" panose="02010600030101010101" pitchFamily="2" charset="-122"/>
                <a:ea typeface="等线" panose="02010600030101010101" pitchFamily="2" charset="-122"/>
              </a:rPr>
              <a:t>频段、</a:t>
            </a:r>
            <a:r>
              <a:rPr lang="en-US" altLang="zh-CN" sz="2000" dirty="0">
                <a:latin typeface="等线" panose="02010600030101010101" pitchFamily="2" charset="-122"/>
                <a:ea typeface="等线" panose="02010600030101010101" pitchFamily="2" charset="-122"/>
              </a:rPr>
              <a:t>B2</a:t>
            </a:r>
            <a:r>
              <a:rPr lang="zh-CN" altLang="en-US" sz="2000" dirty="0">
                <a:latin typeface="等线" panose="02010600030101010101" pitchFamily="2" charset="-122"/>
                <a:ea typeface="等线" panose="02010600030101010101" pitchFamily="2" charset="-122"/>
              </a:rPr>
              <a:t>频段和</a:t>
            </a:r>
            <a:r>
              <a:rPr lang="en-US" altLang="zh-CN" sz="2000" dirty="0">
                <a:latin typeface="等线" panose="02010600030101010101" pitchFamily="2" charset="-122"/>
                <a:ea typeface="等线" panose="02010600030101010101" pitchFamily="2" charset="-122"/>
              </a:rPr>
              <a:t>B3</a:t>
            </a:r>
            <a:r>
              <a:rPr lang="zh-CN" altLang="en-US" sz="2000" dirty="0">
                <a:latin typeface="等线" panose="02010600030101010101" pitchFamily="2" charset="-122"/>
                <a:ea typeface="等线" panose="02010600030101010101" pitchFamily="2" charset="-122"/>
              </a:rPr>
              <a:t>频段等。多频信号可以提高抗多径效应的能力，减少信号传播过程中</a:t>
            </a:r>
            <a:endParaRPr lang="en-US" altLang="zh-CN" sz="2000" dirty="0">
              <a:latin typeface="等线" panose="02010600030101010101" pitchFamily="2" charset="-122"/>
              <a:ea typeface="等线" panose="02010600030101010101" pitchFamily="2" charset="-122"/>
            </a:endParaRPr>
          </a:p>
          <a:p>
            <a:r>
              <a:rPr lang="zh-CN" altLang="en-US" sz="2000" dirty="0">
                <a:latin typeface="等线" panose="02010600030101010101" pitchFamily="2" charset="-122"/>
                <a:ea typeface="等线" panose="02010600030101010101" pitchFamily="2" charset="-122"/>
              </a:rPr>
              <a:t>的误差，从而提高定位的精度。</a:t>
            </a:r>
            <a:endParaRPr kumimoji="1" lang="zh-CN" altLang="en-US" sz="1400" dirty="0">
              <a:solidFill>
                <a:schemeClr val="tx1"/>
              </a:solidFill>
              <a:latin typeface="等线" panose="02010600030101010101" pitchFamily="2" charset="-122"/>
              <a:ea typeface="等线" panose="02010600030101010101" pitchFamily="2" charset="-122"/>
              <a:cs typeface="+mn-ea"/>
              <a:sym typeface="+mn-lt"/>
            </a:endParaRPr>
          </a:p>
          <a:p>
            <a:endParaRPr lang="zh-CN" altLang="en-US" sz="2000" dirty="0">
              <a:latin typeface="等线" panose="02010600030101010101" pitchFamily="2" charset="-122"/>
              <a:ea typeface="等线" panose="02010600030101010101" pitchFamily="2" charset="-122"/>
            </a:endParaRPr>
          </a:p>
        </p:txBody>
      </p:sp>
      <p:sp>
        <p:nvSpPr>
          <p:cNvPr id="9" name="文本框 8">
            <a:extLst>
              <a:ext uri="{FF2B5EF4-FFF2-40B4-BE49-F238E27FC236}">
                <a16:creationId xmlns:a16="http://schemas.microsoft.com/office/drawing/2014/main" id="{DA87C810-76D0-EC7B-891C-836CF61E645C}"/>
              </a:ext>
            </a:extLst>
          </p:cNvPr>
          <p:cNvSpPr txBox="1"/>
          <p:nvPr/>
        </p:nvSpPr>
        <p:spPr>
          <a:xfrm>
            <a:off x="731856" y="4650296"/>
            <a:ext cx="5276850" cy="1323439"/>
          </a:xfrm>
          <a:prstGeom prst="rect">
            <a:avLst/>
          </a:prstGeom>
          <a:noFill/>
        </p:spPr>
        <p:txBody>
          <a:bodyPr wrap="square" rtlCol="0">
            <a:spAutoFit/>
          </a:bodyPr>
          <a:lstStyle/>
          <a:p>
            <a:r>
              <a:rPr lang="zh-CN" altLang="en-US" sz="2000" b="0" i="0" dirty="0">
                <a:solidFill>
                  <a:srgbClr val="0D0D0D"/>
                </a:solidFill>
                <a:effectLst/>
                <a:latin typeface="Söhne"/>
              </a:rPr>
              <a:t>北斗导航系统支持差分定位技术，通过在接收端和参考站之间测量误差并进行校正，可以大幅提高定位精度。差分定位技术可以实现厘米级甚至亚米级的高精度定位。</a:t>
            </a:r>
            <a:endParaRPr lang="zh-CN" altLang="en-US" sz="2000" dirty="0">
              <a:latin typeface="等线" panose="02010600030101010101" pitchFamily="2" charset="-122"/>
              <a:ea typeface="等线" panose="02010600030101010101" pitchFamily="2" charset="-122"/>
            </a:endParaRPr>
          </a:p>
        </p:txBody>
      </p:sp>
      <p:pic>
        <p:nvPicPr>
          <p:cNvPr id="11" name="图片 10">
            <a:extLst>
              <a:ext uri="{FF2B5EF4-FFF2-40B4-BE49-F238E27FC236}">
                <a16:creationId xmlns:a16="http://schemas.microsoft.com/office/drawing/2014/main" id="{1B947AD1-5C54-0B4B-C0DE-BC953657556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85106" y="2186837"/>
            <a:ext cx="5622413" cy="338223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213006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7"/>
                                        </p:tgtEl>
                                        <p:attrNameLst>
                                          <p:attrName>ppt_h</p:attrName>
                                        </p:attrNameLst>
                                      </p:cBhvr>
                                      <p:tavLst>
                                        <p:tav tm="0">
                                          <p:val>
                                            <p:strVal val="#ppt_h*2"/>
                                          </p:val>
                                        </p:tav>
                                        <p:tav tm="100000">
                                          <p:val>
                                            <p:strVal val="#ppt_h"/>
                                          </p:val>
                                        </p:tav>
                                      </p:tavLst>
                                    </p:anim>
                                  </p:childTnLst>
                                </p:cTn>
                              </p:par>
                              <p:par>
                                <p:cTn id="12" presetID="23" presetClass="entr" presetSubtype="288" fill="hold" grpId="0" nodeType="withEffect">
                                  <p:stCondLst>
                                    <p:cond delay="0"/>
                                  </p:stCondLst>
                                  <p:childTnLst>
                                    <p:set>
                                      <p:cBhvr>
                                        <p:cTn id="13" dur="1" fill="hold">
                                          <p:stCondLst>
                                            <p:cond delay="0"/>
                                          </p:stCondLst>
                                        </p:cTn>
                                        <p:tgtEl>
                                          <p:spTgt spid="60"/>
                                        </p:tgtEl>
                                        <p:attrNameLst>
                                          <p:attrName>style.visibility</p:attrName>
                                        </p:attrNameLst>
                                      </p:cBhvr>
                                      <p:to>
                                        <p:strVal val="visible"/>
                                      </p:to>
                                    </p:set>
                                    <p:anim calcmode="lin" valueType="num">
                                      <p:cBhvr>
                                        <p:cTn id="14" dur="500" fill="hold"/>
                                        <p:tgtEl>
                                          <p:spTgt spid="60"/>
                                        </p:tgtEl>
                                        <p:attrNameLst>
                                          <p:attrName>ppt_w</p:attrName>
                                        </p:attrNameLst>
                                      </p:cBhvr>
                                      <p:tavLst>
                                        <p:tav tm="0">
                                          <p:val>
                                            <p:strVal val="4/3*#ppt_w"/>
                                          </p:val>
                                        </p:tav>
                                        <p:tav tm="100000">
                                          <p:val>
                                            <p:strVal val="#ppt_w"/>
                                          </p:val>
                                        </p:tav>
                                      </p:tavLst>
                                    </p:anim>
                                    <p:anim calcmode="lin" valueType="num">
                                      <p:cBhvr>
                                        <p:cTn id="15" dur="500" fill="hold"/>
                                        <p:tgtEl>
                                          <p:spTgt spid="60"/>
                                        </p:tgtEl>
                                        <p:attrNameLst>
                                          <p:attrName>ppt_h</p:attrName>
                                        </p:attrNameLst>
                                      </p:cBhvr>
                                      <p:tavLst>
                                        <p:tav tm="0">
                                          <p:val>
                                            <p:strVal val="4/3*#ppt_h"/>
                                          </p:val>
                                        </p:tav>
                                        <p:tav tm="100000">
                                          <p:val>
                                            <p:strVal val="#ppt_h"/>
                                          </p:val>
                                        </p:tav>
                                      </p:tavLst>
                                    </p:anim>
                                    <p:anim to="" calcmode="lin" valueType="num">
                                      <p:cBhvr>
                                        <p:cTn id="16" dur="500" fill="hold">
                                          <p:stCondLst>
                                            <p:cond delay="0"/>
                                          </p:stCondLst>
                                        </p:cTn>
                                        <p:tgtEl>
                                          <p:spTgt spid="60"/>
                                        </p:tgtEl>
                                        <p:attrNameLst>
                                          <p:attrName>ppt_x</p:attrName>
                                        </p:attrNameLst>
                                      </p:cBhvr>
                                      <p:tavLst>
                                        <p:tav tm="0">
                                          <p:val>
                                            <p:strVal val="#ppt_x+0"/>
                                          </p:val>
                                        </p:tav>
                                        <p:tav tm="100000">
                                          <p:val>
                                            <p:strVal val="#ppt_x+0"/>
                                          </p:val>
                                        </p:tav>
                                      </p:tavLst>
                                    </p:anim>
                                    <p:anim to="" calcmode="lin" valueType="num">
                                      <p:cBhvr>
                                        <p:cTn id="17" dur="500" fill="hold">
                                          <p:stCondLst>
                                            <p:cond delay="0"/>
                                          </p:stCondLst>
                                        </p:cTn>
                                        <p:tgtEl>
                                          <p:spTgt spid="60"/>
                                        </p:tgtEl>
                                        <p:attrNameLst>
                                          <p:attrName>ppt_y</p:attrName>
                                        </p:attrNameLst>
                                      </p:cBhvr>
                                      <p:tavLst>
                                        <p:tav tm="0">
                                          <p:val>
                                            <p:strVal val="#ppt_y+0.1815177"/>
                                          </p:val>
                                        </p:tav>
                                        <p:tav tm="100000">
                                          <p:val>
                                            <p:strVal val="#ppt_y+0.1815177"/>
                                          </p:val>
                                        </p:tav>
                                      </p:tavLst>
                                    </p:anim>
                                  </p:childTnLst>
                                </p:cTn>
                              </p:par>
                              <p:par>
                                <p:cTn id="18" presetID="23" presetClass="entr" presetSubtype="288" fill="hold" grpId="0" nodeType="withEffect">
                                  <p:stCondLst>
                                    <p:cond delay="0"/>
                                  </p:stCondLst>
                                  <p:childTnLst>
                                    <p:set>
                                      <p:cBhvr>
                                        <p:cTn id="19" dur="1" fill="hold">
                                          <p:stCondLst>
                                            <p:cond delay="0"/>
                                          </p:stCondLst>
                                        </p:cTn>
                                        <p:tgtEl>
                                          <p:spTgt spid="64"/>
                                        </p:tgtEl>
                                        <p:attrNameLst>
                                          <p:attrName>style.visibility</p:attrName>
                                        </p:attrNameLst>
                                      </p:cBhvr>
                                      <p:to>
                                        <p:strVal val="visible"/>
                                      </p:to>
                                    </p:set>
                                    <p:anim calcmode="lin" valueType="num">
                                      <p:cBhvr>
                                        <p:cTn id="20" dur="500" fill="hold"/>
                                        <p:tgtEl>
                                          <p:spTgt spid="64"/>
                                        </p:tgtEl>
                                        <p:attrNameLst>
                                          <p:attrName>ppt_w</p:attrName>
                                        </p:attrNameLst>
                                      </p:cBhvr>
                                      <p:tavLst>
                                        <p:tav tm="0">
                                          <p:val>
                                            <p:strVal val="4/3*#ppt_w"/>
                                          </p:val>
                                        </p:tav>
                                        <p:tav tm="100000">
                                          <p:val>
                                            <p:strVal val="#ppt_w"/>
                                          </p:val>
                                        </p:tav>
                                      </p:tavLst>
                                    </p:anim>
                                    <p:anim calcmode="lin" valueType="num">
                                      <p:cBhvr>
                                        <p:cTn id="21" dur="500" fill="hold"/>
                                        <p:tgtEl>
                                          <p:spTgt spid="64"/>
                                        </p:tgtEl>
                                        <p:attrNameLst>
                                          <p:attrName>ppt_h</p:attrName>
                                        </p:attrNameLst>
                                      </p:cBhvr>
                                      <p:tavLst>
                                        <p:tav tm="0">
                                          <p:val>
                                            <p:strVal val="4/3*#ppt_h"/>
                                          </p:val>
                                        </p:tav>
                                        <p:tav tm="100000">
                                          <p:val>
                                            <p:strVal val="#ppt_h"/>
                                          </p:val>
                                        </p:tav>
                                      </p:tavLst>
                                    </p:anim>
                                    <p:anim to="" calcmode="lin" valueType="num">
                                      <p:cBhvr>
                                        <p:cTn id="22" dur="500" fill="hold">
                                          <p:stCondLst>
                                            <p:cond delay="0"/>
                                          </p:stCondLst>
                                        </p:cTn>
                                        <p:tgtEl>
                                          <p:spTgt spid="64"/>
                                        </p:tgtEl>
                                        <p:attrNameLst>
                                          <p:attrName>ppt_x</p:attrName>
                                        </p:attrNameLst>
                                      </p:cBhvr>
                                      <p:tavLst>
                                        <p:tav tm="0">
                                          <p:val>
                                            <p:strVal val="#ppt_x+0"/>
                                          </p:val>
                                        </p:tav>
                                        <p:tav tm="100000">
                                          <p:val>
                                            <p:strVal val="#ppt_x+0"/>
                                          </p:val>
                                        </p:tav>
                                      </p:tavLst>
                                    </p:anim>
                                    <p:anim to="" calcmode="lin" valueType="num">
                                      <p:cBhvr>
                                        <p:cTn id="23" dur="500" fill="hold">
                                          <p:stCondLst>
                                            <p:cond delay="0"/>
                                          </p:stCondLst>
                                        </p:cTn>
                                        <p:tgtEl>
                                          <p:spTgt spid="64"/>
                                        </p:tgtEl>
                                        <p:attrNameLst>
                                          <p:attrName>ppt_y</p:attrName>
                                        </p:attrNameLst>
                                      </p:cBhvr>
                                      <p:tavLst>
                                        <p:tav tm="0">
                                          <p:val>
                                            <p:strVal val="#ppt_y+0.1815177"/>
                                          </p:val>
                                        </p:tav>
                                        <p:tav tm="100000">
                                          <p:val>
                                            <p:strVal val="#ppt_y+0.1815177"/>
                                          </p:val>
                                        </p:tav>
                                      </p:tavLst>
                                    </p:anim>
                                  </p:childTnLst>
                                </p:cTn>
                              </p:par>
                              <p:par>
                                <p:cTn id="24" presetID="23" presetClass="entr" presetSubtype="288"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 calcmode="lin" valueType="num">
                                      <p:cBhvr>
                                        <p:cTn id="26" dur="500" fill="hold"/>
                                        <p:tgtEl>
                                          <p:spTgt spid="58"/>
                                        </p:tgtEl>
                                        <p:attrNameLst>
                                          <p:attrName>ppt_w</p:attrName>
                                        </p:attrNameLst>
                                      </p:cBhvr>
                                      <p:tavLst>
                                        <p:tav tm="0">
                                          <p:val>
                                            <p:strVal val="4/3*#ppt_w"/>
                                          </p:val>
                                        </p:tav>
                                        <p:tav tm="100000">
                                          <p:val>
                                            <p:strVal val="#ppt_w"/>
                                          </p:val>
                                        </p:tav>
                                      </p:tavLst>
                                    </p:anim>
                                    <p:anim calcmode="lin" valueType="num">
                                      <p:cBhvr>
                                        <p:cTn id="27" dur="500" fill="hold"/>
                                        <p:tgtEl>
                                          <p:spTgt spid="58"/>
                                        </p:tgtEl>
                                        <p:attrNameLst>
                                          <p:attrName>ppt_h</p:attrName>
                                        </p:attrNameLst>
                                      </p:cBhvr>
                                      <p:tavLst>
                                        <p:tav tm="0">
                                          <p:val>
                                            <p:strVal val="4/3*#ppt_h"/>
                                          </p:val>
                                        </p:tav>
                                        <p:tav tm="100000">
                                          <p:val>
                                            <p:strVal val="#ppt_h"/>
                                          </p:val>
                                        </p:tav>
                                      </p:tavLst>
                                    </p:anim>
                                    <p:anim to="" calcmode="lin" valueType="num">
                                      <p:cBhvr>
                                        <p:cTn id="28" dur="500" fill="hold">
                                          <p:stCondLst>
                                            <p:cond delay="0"/>
                                          </p:stCondLst>
                                        </p:cTn>
                                        <p:tgtEl>
                                          <p:spTgt spid="58"/>
                                        </p:tgtEl>
                                        <p:attrNameLst>
                                          <p:attrName>ppt_x</p:attrName>
                                        </p:attrNameLst>
                                      </p:cBhvr>
                                      <p:tavLst>
                                        <p:tav tm="0">
                                          <p:val>
                                            <p:strVal val="#ppt_x+0"/>
                                          </p:val>
                                        </p:tav>
                                        <p:tav tm="100000">
                                          <p:val>
                                            <p:strVal val="#ppt_x+0"/>
                                          </p:val>
                                        </p:tav>
                                      </p:tavLst>
                                    </p:anim>
                                    <p:anim to="" calcmode="lin" valueType="num">
                                      <p:cBhvr>
                                        <p:cTn id="29" dur="500" fill="hold">
                                          <p:stCondLst>
                                            <p:cond delay="0"/>
                                          </p:stCondLst>
                                        </p:cTn>
                                        <p:tgtEl>
                                          <p:spTgt spid="58"/>
                                        </p:tgtEl>
                                        <p:attrNameLst>
                                          <p:attrName>ppt_y</p:attrName>
                                        </p:attrNameLst>
                                      </p:cBhvr>
                                      <p:tavLst>
                                        <p:tav tm="0">
                                          <p:val>
                                            <p:strVal val="#ppt_y+0"/>
                                          </p:val>
                                        </p:tav>
                                        <p:tav tm="100000">
                                          <p:val>
                                            <p:strVal val="#ppt_y+0"/>
                                          </p:val>
                                        </p:tav>
                                      </p:tavLst>
                                    </p:anim>
                                  </p:childTnLst>
                                </p:cTn>
                              </p:par>
                              <p:par>
                                <p:cTn id="30" presetID="23" presetClass="entr" presetSubtype="288"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 calcmode="lin" valueType="num">
                                      <p:cBhvr>
                                        <p:cTn id="32" dur="500" fill="hold"/>
                                        <p:tgtEl>
                                          <p:spTgt spid="57"/>
                                        </p:tgtEl>
                                        <p:attrNameLst>
                                          <p:attrName>ppt_w</p:attrName>
                                        </p:attrNameLst>
                                      </p:cBhvr>
                                      <p:tavLst>
                                        <p:tav tm="0">
                                          <p:val>
                                            <p:strVal val="4/3*#ppt_w"/>
                                          </p:val>
                                        </p:tav>
                                        <p:tav tm="100000">
                                          <p:val>
                                            <p:strVal val="#ppt_w"/>
                                          </p:val>
                                        </p:tav>
                                      </p:tavLst>
                                    </p:anim>
                                    <p:anim calcmode="lin" valueType="num">
                                      <p:cBhvr>
                                        <p:cTn id="33" dur="500" fill="hold"/>
                                        <p:tgtEl>
                                          <p:spTgt spid="57"/>
                                        </p:tgtEl>
                                        <p:attrNameLst>
                                          <p:attrName>ppt_h</p:attrName>
                                        </p:attrNameLst>
                                      </p:cBhvr>
                                      <p:tavLst>
                                        <p:tav tm="0">
                                          <p:val>
                                            <p:strVal val="4/3*#ppt_h"/>
                                          </p:val>
                                        </p:tav>
                                        <p:tav tm="100000">
                                          <p:val>
                                            <p:strVal val="#ppt_h"/>
                                          </p:val>
                                        </p:tav>
                                      </p:tavLst>
                                    </p:anim>
                                    <p:anim to="" calcmode="lin" valueType="num">
                                      <p:cBhvr>
                                        <p:cTn id="34" dur="500" fill="hold">
                                          <p:stCondLst>
                                            <p:cond delay="0"/>
                                          </p:stCondLst>
                                        </p:cTn>
                                        <p:tgtEl>
                                          <p:spTgt spid="57"/>
                                        </p:tgtEl>
                                        <p:attrNameLst>
                                          <p:attrName>ppt_x</p:attrName>
                                        </p:attrNameLst>
                                      </p:cBhvr>
                                      <p:tavLst>
                                        <p:tav tm="0">
                                          <p:val>
                                            <p:strVal val="#ppt_x+0"/>
                                          </p:val>
                                        </p:tav>
                                        <p:tav tm="100000">
                                          <p:val>
                                            <p:strVal val="#ppt_x+0"/>
                                          </p:val>
                                        </p:tav>
                                      </p:tavLst>
                                    </p:anim>
                                    <p:anim to="" calcmode="lin" valueType="num">
                                      <p:cBhvr>
                                        <p:cTn id="35" dur="500" fill="hold">
                                          <p:stCondLst>
                                            <p:cond delay="0"/>
                                          </p:stCondLst>
                                        </p:cTn>
                                        <p:tgtEl>
                                          <p:spTgt spid="57"/>
                                        </p:tgtEl>
                                        <p:attrNameLst>
                                          <p:attrName>ppt_y</p:attrName>
                                        </p:attrNameLst>
                                      </p:cBhvr>
                                      <p:tavLst>
                                        <p:tav tm="0">
                                          <p:val>
                                            <p:strVal val="#ppt_y+0"/>
                                          </p:val>
                                        </p:tav>
                                        <p:tav tm="100000">
                                          <p:val>
                                            <p:strVal val="#ppt_y+0"/>
                                          </p:val>
                                        </p:tav>
                                      </p:tavLst>
                                    </p:anim>
                                  </p:childTnLst>
                                </p:cTn>
                              </p:par>
                              <p:par>
                                <p:cTn id="36" presetID="35" presetClass="path" presetSubtype="0" accel="50000" decel="50000" fill="hold" grpId="1" nodeType="withEffect">
                                  <p:stCondLst>
                                    <p:cond delay="0"/>
                                  </p:stCondLst>
                                  <p:childTnLst>
                                    <p:anim to="" calcmode="lin" valueType="num">
                                      <p:cBhvr>
                                        <p:cTn id="37" dur="500" fill="hold">
                                          <p:stCondLst>
                                            <p:cond delay="0"/>
                                          </p:stCondLst>
                                        </p:cTn>
                                        <p:tgtEl>
                                          <p:spTgt spid="60"/>
                                        </p:tgtEl>
                                        <p:attrNameLst>
                                          <p:attrName>ppt_x</p:attrName>
                                        </p:attrNameLst>
                                      </p:cBhvr>
                                      <p:tavLst>
                                        <p:tav tm="0">
                                          <p:val>
                                            <p:strVal val="ppt_x"/>
                                          </p:val>
                                        </p:tav>
                                        <p:tav tm="100000">
                                          <p:val>
                                            <p:strVal val="#ppt_x+0"/>
                                          </p:val>
                                        </p:tav>
                                      </p:tavLst>
                                    </p:anim>
                                    <p:anim to="" calcmode="lin" valueType="num">
                                      <p:cBhvr>
                                        <p:cTn id="38" dur="500" fill="hold">
                                          <p:stCondLst>
                                            <p:cond delay="0"/>
                                          </p:stCondLst>
                                        </p:cTn>
                                        <p:tgtEl>
                                          <p:spTgt spid="60"/>
                                        </p:tgtEl>
                                        <p:attrNameLst>
                                          <p:attrName>ppt_y</p:attrName>
                                        </p:attrNameLst>
                                      </p:cBhvr>
                                      <p:tavLst>
                                        <p:tav tm="0">
                                          <p:val>
                                            <p:strVal val="ppt_y"/>
                                          </p:val>
                                        </p:tav>
                                        <p:tav tm="100000">
                                          <p:val>
                                            <p:strVal val="#ppt_y+0"/>
                                          </p:val>
                                        </p:tav>
                                      </p:tavLst>
                                    </p:anim>
                                    <p:anim to="" calcmode="lin" valueType="num">
                                      <p:cBhvr>
                                        <p:cTn id="39" dur="500" fill="hold">
                                          <p:stCondLst>
                                            <p:cond delay="0"/>
                                          </p:stCondLst>
                                        </p:cTn>
                                        <p:tgtEl>
                                          <p:spTgt spid="60"/>
                                        </p:tgtEl>
                                        <p:attrNameLst>
                                          <p:attrName>ppt_w</p:attrName>
                                        </p:attrNameLst>
                                      </p:cBhvr>
                                      <p:tavLst>
                                        <p:tav tm="0">
                                          <p:val>
                                            <p:strVal val="ppt_w"/>
                                          </p:val>
                                        </p:tav>
                                        <p:tav tm="100000">
                                          <p:val>
                                            <p:strVal val="#ppt_w"/>
                                          </p:val>
                                        </p:tav>
                                      </p:tavLst>
                                    </p:anim>
                                    <p:anim to="" calcmode="lin" valueType="num">
                                      <p:cBhvr>
                                        <p:cTn id="40" dur="500" fill="hold">
                                          <p:stCondLst>
                                            <p:cond delay="0"/>
                                          </p:stCondLst>
                                        </p:cTn>
                                        <p:tgtEl>
                                          <p:spTgt spid="60"/>
                                        </p:tgtEl>
                                        <p:attrNameLst>
                                          <p:attrName>ppt_h</p:attrName>
                                        </p:attrNameLst>
                                      </p:cBhvr>
                                      <p:tavLst>
                                        <p:tav tm="0">
                                          <p:val>
                                            <p:strVal val="ppt_h"/>
                                          </p:val>
                                        </p:tav>
                                        <p:tav tm="100000">
                                          <p:val>
                                            <p:strVal val="#ppt_h"/>
                                          </p:val>
                                        </p:tav>
                                      </p:tavLst>
                                    </p:anim>
                                  </p:childTnLst>
                                </p:cTn>
                              </p:par>
                              <p:par>
                                <p:cTn id="41" presetID="35" presetClass="path" presetSubtype="0" accel="50000" decel="50000" fill="hold" grpId="1" nodeType="withEffect">
                                  <p:stCondLst>
                                    <p:cond delay="0"/>
                                  </p:stCondLst>
                                  <p:childTnLst>
                                    <p:anim to="" calcmode="lin" valueType="num">
                                      <p:cBhvr>
                                        <p:cTn id="42" dur="500" fill="hold">
                                          <p:stCondLst>
                                            <p:cond delay="0"/>
                                          </p:stCondLst>
                                        </p:cTn>
                                        <p:tgtEl>
                                          <p:spTgt spid="64"/>
                                        </p:tgtEl>
                                        <p:attrNameLst>
                                          <p:attrName>ppt_x</p:attrName>
                                        </p:attrNameLst>
                                      </p:cBhvr>
                                      <p:tavLst>
                                        <p:tav tm="0">
                                          <p:val>
                                            <p:strVal val="ppt_x"/>
                                          </p:val>
                                        </p:tav>
                                        <p:tav tm="100000">
                                          <p:val>
                                            <p:strVal val="#ppt_x+0"/>
                                          </p:val>
                                        </p:tav>
                                      </p:tavLst>
                                    </p:anim>
                                    <p:anim to="" calcmode="lin" valueType="num">
                                      <p:cBhvr>
                                        <p:cTn id="43" dur="500" fill="hold">
                                          <p:stCondLst>
                                            <p:cond delay="0"/>
                                          </p:stCondLst>
                                        </p:cTn>
                                        <p:tgtEl>
                                          <p:spTgt spid="64"/>
                                        </p:tgtEl>
                                        <p:attrNameLst>
                                          <p:attrName>ppt_y</p:attrName>
                                        </p:attrNameLst>
                                      </p:cBhvr>
                                      <p:tavLst>
                                        <p:tav tm="0">
                                          <p:val>
                                            <p:strVal val="ppt_y"/>
                                          </p:val>
                                        </p:tav>
                                        <p:tav tm="100000">
                                          <p:val>
                                            <p:strVal val="#ppt_y+0"/>
                                          </p:val>
                                        </p:tav>
                                      </p:tavLst>
                                    </p:anim>
                                    <p:anim to="" calcmode="lin" valueType="num">
                                      <p:cBhvr>
                                        <p:cTn id="44" dur="500" fill="hold">
                                          <p:stCondLst>
                                            <p:cond delay="0"/>
                                          </p:stCondLst>
                                        </p:cTn>
                                        <p:tgtEl>
                                          <p:spTgt spid="64"/>
                                        </p:tgtEl>
                                        <p:attrNameLst>
                                          <p:attrName>ppt_w</p:attrName>
                                        </p:attrNameLst>
                                      </p:cBhvr>
                                      <p:tavLst>
                                        <p:tav tm="0">
                                          <p:val>
                                            <p:strVal val="ppt_w"/>
                                          </p:val>
                                        </p:tav>
                                        <p:tav tm="100000">
                                          <p:val>
                                            <p:strVal val="#ppt_w"/>
                                          </p:val>
                                        </p:tav>
                                      </p:tavLst>
                                    </p:anim>
                                    <p:anim to="" calcmode="lin" valueType="num">
                                      <p:cBhvr>
                                        <p:cTn id="45" dur="500" fill="hold">
                                          <p:stCondLst>
                                            <p:cond delay="0"/>
                                          </p:stCondLst>
                                        </p:cTn>
                                        <p:tgtEl>
                                          <p:spTgt spid="6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64" grpId="0" animBg="1"/>
      <p:bldP spid="64" grpId="1" animBg="1"/>
      <p:bldP spid="60" grpId="0" animBg="1"/>
      <p:bldP spid="60" grpId="1"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Text1">
            <a:extLst>
              <a:ext uri="{FF2B5EF4-FFF2-40B4-BE49-F238E27FC236}">
                <a16:creationId xmlns:a16="http://schemas.microsoft.com/office/drawing/2014/main" id="{0E9E0A13-60AF-6080-880F-10A394764602}"/>
              </a:ext>
            </a:extLst>
          </p:cNvPr>
          <p:cNvSpPr/>
          <p:nvPr>
            <p:custDataLst>
              <p:tags r:id="rId2"/>
            </p:custDataLst>
          </p:nvPr>
        </p:nvSpPr>
        <p:spPr>
          <a:xfrm>
            <a:off x="452055" y="4205508"/>
            <a:ext cx="5891595" cy="2162143"/>
          </a:xfrm>
          <a:prstGeom prst="roundRect">
            <a:avLst>
              <a:gd name="adj" fmla="val 5818"/>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nSpc>
                <a:spcPct val="130000"/>
              </a:lnSpc>
            </a:pPr>
            <a:endParaRPr kumimoji="1" lang="zh-CN" altLang="en-US" sz="14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58" name="Text3">
            <a:extLst>
              <a:ext uri="{FF2B5EF4-FFF2-40B4-BE49-F238E27FC236}">
                <a16:creationId xmlns:a16="http://schemas.microsoft.com/office/drawing/2014/main" id="{A87C78B0-31F5-2D3D-D023-2AF47125CB46}"/>
              </a:ext>
            </a:extLst>
          </p:cNvPr>
          <p:cNvSpPr/>
          <p:nvPr>
            <p:custDataLst>
              <p:tags r:id="rId3"/>
            </p:custDataLst>
          </p:nvPr>
        </p:nvSpPr>
        <p:spPr>
          <a:xfrm>
            <a:off x="693355" y="3983115"/>
            <a:ext cx="2603500" cy="44478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ctr" fontAlgn="ctr"/>
            <a:r>
              <a:rPr kumimoji="1" lang="zh-CN" altLang="en-US" sz="2000" b="1" dirty="0">
                <a:latin typeface="微软雅黑" panose="020B0503020204020204" pitchFamily="34" charset="-122"/>
                <a:ea typeface="微软雅黑" panose="020B0503020204020204" pitchFamily="34" charset="-122"/>
                <a:cs typeface="+mn-ea"/>
                <a:sym typeface="+mn-lt"/>
              </a:rPr>
              <a:t>影响意义</a:t>
            </a:r>
          </a:p>
        </p:txBody>
      </p:sp>
      <p:sp>
        <p:nvSpPr>
          <p:cNvPr id="64" name="Text4">
            <a:extLst>
              <a:ext uri="{FF2B5EF4-FFF2-40B4-BE49-F238E27FC236}">
                <a16:creationId xmlns:a16="http://schemas.microsoft.com/office/drawing/2014/main" id="{7EAFC0F9-4511-B623-71DD-1C71414221A1}"/>
              </a:ext>
            </a:extLst>
          </p:cNvPr>
          <p:cNvSpPr/>
          <p:nvPr>
            <p:custDataLst>
              <p:tags r:id="rId4"/>
            </p:custDataLst>
          </p:nvPr>
        </p:nvSpPr>
        <p:spPr>
          <a:xfrm>
            <a:off x="452055" y="1715811"/>
            <a:ext cx="5891595" cy="2267304"/>
          </a:xfrm>
          <a:prstGeom prst="roundRect">
            <a:avLst>
              <a:gd name="adj" fmla="val 5818"/>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nSpc>
                <a:spcPct val="130000"/>
              </a:lnSpc>
            </a:pPr>
            <a:endParaRPr kumimoji="1" lang="zh-CN" altLang="en-US" sz="14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60" name="Text6">
            <a:extLst>
              <a:ext uri="{FF2B5EF4-FFF2-40B4-BE49-F238E27FC236}">
                <a16:creationId xmlns:a16="http://schemas.microsoft.com/office/drawing/2014/main" id="{92218D1C-0AD8-5C08-6FEA-73170933BD60}"/>
              </a:ext>
            </a:extLst>
          </p:cNvPr>
          <p:cNvSpPr/>
          <p:nvPr>
            <p:custDataLst>
              <p:tags r:id="rId5"/>
            </p:custDataLst>
          </p:nvPr>
        </p:nvSpPr>
        <p:spPr>
          <a:xfrm>
            <a:off x="693355" y="1493418"/>
            <a:ext cx="2603500" cy="4447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lgn="ctr" fontAlgn="ctr"/>
            <a:r>
              <a:rPr kumimoji="1" lang="zh-CN" altLang="en-US" sz="2000" b="1" dirty="0">
                <a:solidFill>
                  <a:schemeClr val="tx2"/>
                </a:solidFill>
                <a:latin typeface="微软雅黑" panose="020B0503020204020204" pitchFamily="34" charset="-122"/>
                <a:ea typeface="微软雅黑" panose="020B0503020204020204" pitchFamily="34" charset="-122"/>
                <a:cs typeface="+mn-ea"/>
                <a:sym typeface="+mn-lt"/>
              </a:rPr>
              <a:t>原理介绍</a:t>
            </a:r>
            <a:endParaRPr kumimoji="1" lang="en-US" altLang="zh-CN" sz="2000" b="1"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2" name="Text7">
            <a:extLst>
              <a:ext uri="{FF2B5EF4-FFF2-40B4-BE49-F238E27FC236}">
                <a16:creationId xmlns:a16="http://schemas.microsoft.com/office/drawing/2014/main" id="{42F15B03-8787-8448-E6BE-00523038CB60}"/>
              </a:ext>
            </a:extLst>
          </p:cNvPr>
          <p:cNvSpPr txBox="1"/>
          <p:nvPr>
            <p:custDataLst>
              <p:tags r:id="rId6"/>
            </p:custDataLst>
          </p:nvPr>
        </p:nvSpPr>
        <p:spPr>
          <a:xfrm>
            <a:off x="996524" y="339877"/>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短报文通信</a:t>
            </a:r>
            <a:endPar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pic>
        <p:nvPicPr>
          <p:cNvPr id="7" name="Shape2">
            <a:extLst>
              <a:ext uri="{FF2B5EF4-FFF2-40B4-BE49-F238E27FC236}">
                <a16:creationId xmlns:a16="http://schemas.microsoft.com/office/drawing/2014/main" id="{8592135F-C6CB-C845-6DBC-4A85E5272F06}"/>
              </a:ext>
            </a:extLst>
          </p:cNvPr>
          <p:cNvPicPr>
            <a:picLocks/>
          </p:cNvPicPr>
          <p:nvPr>
            <p:custDataLst>
              <p:tags r:id="rId7"/>
            </p:custDataLst>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9248" y="475009"/>
            <a:ext cx="585216" cy="585216"/>
          </a:xfrm>
          <a:prstGeom prst="rect">
            <a:avLst/>
          </a:prstGeom>
        </p:spPr>
      </p:pic>
      <p:sp>
        <p:nvSpPr>
          <p:cNvPr id="8" name="文本框 7">
            <a:extLst>
              <a:ext uri="{FF2B5EF4-FFF2-40B4-BE49-F238E27FC236}">
                <a16:creationId xmlns:a16="http://schemas.microsoft.com/office/drawing/2014/main" id="{40868D8E-33BA-4FA2-3A17-2A1006DFB3E6}"/>
              </a:ext>
            </a:extLst>
          </p:cNvPr>
          <p:cNvSpPr txBox="1"/>
          <p:nvPr/>
        </p:nvSpPr>
        <p:spPr>
          <a:xfrm>
            <a:off x="731856" y="2160599"/>
            <a:ext cx="5276850" cy="1323439"/>
          </a:xfrm>
          <a:prstGeom prst="rect">
            <a:avLst/>
          </a:prstGeom>
          <a:noFill/>
        </p:spPr>
        <p:txBody>
          <a:bodyPr wrap="square" rtlCol="0">
            <a:spAutoFit/>
          </a:bodyPr>
          <a:lstStyle/>
          <a:p>
            <a:r>
              <a:rPr lang="zh-CN" altLang="en-US" sz="2000" b="0" i="0" dirty="0">
                <a:solidFill>
                  <a:srgbClr val="333333"/>
                </a:solidFill>
                <a:effectLst/>
                <a:latin typeface="-apple-system"/>
              </a:rPr>
              <a:t>北斗短报文是一种基</a:t>
            </a:r>
            <a:r>
              <a:rPr lang="zh-CN" altLang="en-US" sz="2000" dirty="0">
                <a:solidFill>
                  <a:srgbClr val="333333"/>
                </a:solidFill>
                <a:latin typeface="-apple-system"/>
              </a:rPr>
              <a:t>于北斗卫星导航系统</a:t>
            </a:r>
            <a:r>
              <a:rPr lang="zh-CN" altLang="en-US" sz="2000" b="0" i="0" dirty="0">
                <a:solidFill>
                  <a:srgbClr val="333333"/>
                </a:solidFill>
                <a:effectLst/>
                <a:latin typeface="-apple-system"/>
              </a:rPr>
              <a:t>的短文本信息传输方式，它通过将短文本信息按照一定的格式和协议进行编码、传输和解码，并通过卫星中继实现无线遥控和通信。</a:t>
            </a:r>
            <a:endParaRPr lang="zh-CN" altLang="en-US" sz="2000" dirty="0">
              <a:latin typeface="等线" panose="02010600030101010101" pitchFamily="2" charset="-122"/>
              <a:ea typeface="等线" panose="02010600030101010101" pitchFamily="2" charset="-122"/>
            </a:endParaRPr>
          </a:p>
        </p:txBody>
      </p:sp>
      <p:sp>
        <p:nvSpPr>
          <p:cNvPr id="9" name="文本框 8">
            <a:extLst>
              <a:ext uri="{FF2B5EF4-FFF2-40B4-BE49-F238E27FC236}">
                <a16:creationId xmlns:a16="http://schemas.microsoft.com/office/drawing/2014/main" id="{DA87C810-76D0-EC7B-891C-836CF61E645C}"/>
              </a:ext>
            </a:extLst>
          </p:cNvPr>
          <p:cNvSpPr txBox="1"/>
          <p:nvPr/>
        </p:nvSpPr>
        <p:spPr>
          <a:xfrm>
            <a:off x="731856" y="4650296"/>
            <a:ext cx="5276850" cy="1015663"/>
          </a:xfrm>
          <a:prstGeom prst="rect">
            <a:avLst/>
          </a:prstGeom>
          <a:noFill/>
        </p:spPr>
        <p:txBody>
          <a:bodyPr wrap="square" rtlCol="0">
            <a:spAutoFit/>
          </a:bodyPr>
          <a:lstStyle/>
          <a:p>
            <a:r>
              <a:rPr lang="zh-CN" altLang="en-US" sz="2000" dirty="0">
                <a:latin typeface="等线" panose="02010600030101010101" pitchFamily="2" charset="-122"/>
                <a:ea typeface="等线" panose="02010600030101010101" pitchFamily="2" charset="-122"/>
              </a:rPr>
              <a:t>短报文技术对于常规信号不能覆盖的地区通信具有重大意义，可以广泛应用于抗险救灾、保密通信等场景。</a:t>
            </a:r>
          </a:p>
        </p:txBody>
      </p:sp>
      <p:pic>
        <p:nvPicPr>
          <p:cNvPr id="4" name="图片 3">
            <a:extLst>
              <a:ext uri="{FF2B5EF4-FFF2-40B4-BE49-F238E27FC236}">
                <a16:creationId xmlns:a16="http://schemas.microsoft.com/office/drawing/2014/main" id="{70C9EA4A-3F9F-2AFA-418B-7448C36D12A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84950" y="2466536"/>
            <a:ext cx="5331355" cy="319942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ustDataLst>
      <p:tags r:id="rId1"/>
    </p:custDataLst>
    <p:extLst>
      <p:ext uri="{BB962C8B-B14F-4D97-AF65-F5344CB8AC3E}">
        <p14:creationId xmlns:p14="http://schemas.microsoft.com/office/powerpoint/2010/main" val="46524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7"/>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7"/>
                                        </p:tgtEl>
                                        <p:attrNameLst>
                                          <p:attrName>ppt_h</p:attrName>
                                        </p:attrNameLst>
                                      </p:cBhvr>
                                      <p:tavLst>
                                        <p:tav tm="0">
                                          <p:val>
                                            <p:strVal val="#ppt_h*2"/>
                                          </p:val>
                                        </p:tav>
                                        <p:tav tm="100000">
                                          <p:val>
                                            <p:strVal val="#ppt_h"/>
                                          </p:val>
                                        </p:tav>
                                      </p:tavLst>
                                    </p:anim>
                                  </p:childTnLst>
                                </p:cTn>
                              </p:par>
                              <p:par>
                                <p:cTn id="12" presetID="23" presetClass="entr" presetSubtype="288" fill="hold" grpId="0" nodeType="withEffect">
                                  <p:stCondLst>
                                    <p:cond delay="0"/>
                                  </p:stCondLst>
                                  <p:childTnLst>
                                    <p:set>
                                      <p:cBhvr>
                                        <p:cTn id="13" dur="1" fill="hold">
                                          <p:stCondLst>
                                            <p:cond delay="0"/>
                                          </p:stCondLst>
                                        </p:cTn>
                                        <p:tgtEl>
                                          <p:spTgt spid="60"/>
                                        </p:tgtEl>
                                        <p:attrNameLst>
                                          <p:attrName>style.visibility</p:attrName>
                                        </p:attrNameLst>
                                      </p:cBhvr>
                                      <p:to>
                                        <p:strVal val="visible"/>
                                      </p:to>
                                    </p:set>
                                    <p:anim calcmode="lin" valueType="num">
                                      <p:cBhvr>
                                        <p:cTn id="14" dur="500" fill="hold"/>
                                        <p:tgtEl>
                                          <p:spTgt spid="60"/>
                                        </p:tgtEl>
                                        <p:attrNameLst>
                                          <p:attrName>ppt_w</p:attrName>
                                        </p:attrNameLst>
                                      </p:cBhvr>
                                      <p:tavLst>
                                        <p:tav tm="0">
                                          <p:val>
                                            <p:strVal val="4/3*#ppt_w"/>
                                          </p:val>
                                        </p:tav>
                                        <p:tav tm="100000">
                                          <p:val>
                                            <p:strVal val="#ppt_w"/>
                                          </p:val>
                                        </p:tav>
                                      </p:tavLst>
                                    </p:anim>
                                    <p:anim calcmode="lin" valueType="num">
                                      <p:cBhvr>
                                        <p:cTn id="15" dur="500" fill="hold"/>
                                        <p:tgtEl>
                                          <p:spTgt spid="60"/>
                                        </p:tgtEl>
                                        <p:attrNameLst>
                                          <p:attrName>ppt_h</p:attrName>
                                        </p:attrNameLst>
                                      </p:cBhvr>
                                      <p:tavLst>
                                        <p:tav tm="0">
                                          <p:val>
                                            <p:strVal val="4/3*#ppt_h"/>
                                          </p:val>
                                        </p:tav>
                                        <p:tav tm="100000">
                                          <p:val>
                                            <p:strVal val="#ppt_h"/>
                                          </p:val>
                                        </p:tav>
                                      </p:tavLst>
                                    </p:anim>
                                    <p:anim to="" calcmode="lin" valueType="num">
                                      <p:cBhvr>
                                        <p:cTn id="16" dur="500" fill="hold">
                                          <p:stCondLst>
                                            <p:cond delay="0"/>
                                          </p:stCondLst>
                                        </p:cTn>
                                        <p:tgtEl>
                                          <p:spTgt spid="60"/>
                                        </p:tgtEl>
                                        <p:attrNameLst>
                                          <p:attrName>ppt_x</p:attrName>
                                        </p:attrNameLst>
                                      </p:cBhvr>
                                      <p:tavLst>
                                        <p:tav tm="0">
                                          <p:val>
                                            <p:strVal val="#ppt_x+0"/>
                                          </p:val>
                                        </p:tav>
                                        <p:tav tm="100000">
                                          <p:val>
                                            <p:strVal val="#ppt_x+0"/>
                                          </p:val>
                                        </p:tav>
                                      </p:tavLst>
                                    </p:anim>
                                    <p:anim to="" calcmode="lin" valueType="num">
                                      <p:cBhvr>
                                        <p:cTn id="17" dur="500" fill="hold">
                                          <p:stCondLst>
                                            <p:cond delay="0"/>
                                          </p:stCondLst>
                                        </p:cTn>
                                        <p:tgtEl>
                                          <p:spTgt spid="60"/>
                                        </p:tgtEl>
                                        <p:attrNameLst>
                                          <p:attrName>ppt_y</p:attrName>
                                        </p:attrNameLst>
                                      </p:cBhvr>
                                      <p:tavLst>
                                        <p:tav tm="0">
                                          <p:val>
                                            <p:strVal val="#ppt_y+0.1815177"/>
                                          </p:val>
                                        </p:tav>
                                        <p:tav tm="100000">
                                          <p:val>
                                            <p:strVal val="#ppt_y+0.1815177"/>
                                          </p:val>
                                        </p:tav>
                                      </p:tavLst>
                                    </p:anim>
                                  </p:childTnLst>
                                </p:cTn>
                              </p:par>
                              <p:par>
                                <p:cTn id="18" presetID="23" presetClass="entr" presetSubtype="288" fill="hold" grpId="0" nodeType="withEffect">
                                  <p:stCondLst>
                                    <p:cond delay="0"/>
                                  </p:stCondLst>
                                  <p:childTnLst>
                                    <p:set>
                                      <p:cBhvr>
                                        <p:cTn id="19" dur="1" fill="hold">
                                          <p:stCondLst>
                                            <p:cond delay="0"/>
                                          </p:stCondLst>
                                        </p:cTn>
                                        <p:tgtEl>
                                          <p:spTgt spid="64"/>
                                        </p:tgtEl>
                                        <p:attrNameLst>
                                          <p:attrName>style.visibility</p:attrName>
                                        </p:attrNameLst>
                                      </p:cBhvr>
                                      <p:to>
                                        <p:strVal val="visible"/>
                                      </p:to>
                                    </p:set>
                                    <p:anim calcmode="lin" valueType="num">
                                      <p:cBhvr>
                                        <p:cTn id="20" dur="500" fill="hold"/>
                                        <p:tgtEl>
                                          <p:spTgt spid="64"/>
                                        </p:tgtEl>
                                        <p:attrNameLst>
                                          <p:attrName>ppt_w</p:attrName>
                                        </p:attrNameLst>
                                      </p:cBhvr>
                                      <p:tavLst>
                                        <p:tav tm="0">
                                          <p:val>
                                            <p:strVal val="4/3*#ppt_w"/>
                                          </p:val>
                                        </p:tav>
                                        <p:tav tm="100000">
                                          <p:val>
                                            <p:strVal val="#ppt_w"/>
                                          </p:val>
                                        </p:tav>
                                      </p:tavLst>
                                    </p:anim>
                                    <p:anim calcmode="lin" valueType="num">
                                      <p:cBhvr>
                                        <p:cTn id="21" dur="500" fill="hold"/>
                                        <p:tgtEl>
                                          <p:spTgt spid="64"/>
                                        </p:tgtEl>
                                        <p:attrNameLst>
                                          <p:attrName>ppt_h</p:attrName>
                                        </p:attrNameLst>
                                      </p:cBhvr>
                                      <p:tavLst>
                                        <p:tav tm="0">
                                          <p:val>
                                            <p:strVal val="4/3*#ppt_h"/>
                                          </p:val>
                                        </p:tav>
                                        <p:tav tm="100000">
                                          <p:val>
                                            <p:strVal val="#ppt_h"/>
                                          </p:val>
                                        </p:tav>
                                      </p:tavLst>
                                    </p:anim>
                                    <p:anim to="" calcmode="lin" valueType="num">
                                      <p:cBhvr>
                                        <p:cTn id="22" dur="500" fill="hold">
                                          <p:stCondLst>
                                            <p:cond delay="0"/>
                                          </p:stCondLst>
                                        </p:cTn>
                                        <p:tgtEl>
                                          <p:spTgt spid="64"/>
                                        </p:tgtEl>
                                        <p:attrNameLst>
                                          <p:attrName>ppt_x</p:attrName>
                                        </p:attrNameLst>
                                      </p:cBhvr>
                                      <p:tavLst>
                                        <p:tav tm="0">
                                          <p:val>
                                            <p:strVal val="#ppt_x+0"/>
                                          </p:val>
                                        </p:tav>
                                        <p:tav tm="100000">
                                          <p:val>
                                            <p:strVal val="#ppt_x+0"/>
                                          </p:val>
                                        </p:tav>
                                      </p:tavLst>
                                    </p:anim>
                                    <p:anim to="" calcmode="lin" valueType="num">
                                      <p:cBhvr>
                                        <p:cTn id="23" dur="500" fill="hold">
                                          <p:stCondLst>
                                            <p:cond delay="0"/>
                                          </p:stCondLst>
                                        </p:cTn>
                                        <p:tgtEl>
                                          <p:spTgt spid="64"/>
                                        </p:tgtEl>
                                        <p:attrNameLst>
                                          <p:attrName>ppt_y</p:attrName>
                                        </p:attrNameLst>
                                      </p:cBhvr>
                                      <p:tavLst>
                                        <p:tav tm="0">
                                          <p:val>
                                            <p:strVal val="#ppt_y+0.1815177"/>
                                          </p:val>
                                        </p:tav>
                                        <p:tav tm="100000">
                                          <p:val>
                                            <p:strVal val="#ppt_y+0.1815177"/>
                                          </p:val>
                                        </p:tav>
                                      </p:tavLst>
                                    </p:anim>
                                  </p:childTnLst>
                                </p:cTn>
                              </p:par>
                              <p:par>
                                <p:cTn id="24" presetID="23" presetClass="entr" presetSubtype="288"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 calcmode="lin" valueType="num">
                                      <p:cBhvr>
                                        <p:cTn id="26" dur="500" fill="hold"/>
                                        <p:tgtEl>
                                          <p:spTgt spid="58"/>
                                        </p:tgtEl>
                                        <p:attrNameLst>
                                          <p:attrName>ppt_w</p:attrName>
                                        </p:attrNameLst>
                                      </p:cBhvr>
                                      <p:tavLst>
                                        <p:tav tm="0">
                                          <p:val>
                                            <p:strVal val="4/3*#ppt_w"/>
                                          </p:val>
                                        </p:tav>
                                        <p:tav tm="100000">
                                          <p:val>
                                            <p:strVal val="#ppt_w"/>
                                          </p:val>
                                        </p:tav>
                                      </p:tavLst>
                                    </p:anim>
                                    <p:anim calcmode="lin" valueType="num">
                                      <p:cBhvr>
                                        <p:cTn id="27" dur="500" fill="hold"/>
                                        <p:tgtEl>
                                          <p:spTgt spid="58"/>
                                        </p:tgtEl>
                                        <p:attrNameLst>
                                          <p:attrName>ppt_h</p:attrName>
                                        </p:attrNameLst>
                                      </p:cBhvr>
                                      <p:tavLst>
                                        <p:tav tm="0">
                                          <p:val>
                                            <p:strVal val="4/3*#ppt_h"/>
                                          </p:val>
                                        </p:tav>
                                        <p:tav tm="100000">
                                          <p:val>
                                            <p:strVal val="#ppt_h"/>
                                          </p:val>
                                        </p:tav>
                                      </p:tavLst>
                                    </p:anim>
                                    <p:anim to="" calcmode="lin" valueType="num">
                                      <p:cBhvr>
                                        <p:cTn id="28" dur="500" fill="hold">
                                          <p:stCondLst>
                                            <p:cond delay="0"/>
                                          </p:stCondLst>
                                        </p:cTn>
                                        <p:tgtEl>
                                          <p:spTgt spid="58"/>
                                        </p:tgtEl>
                                        <p:attrNameLst>
                                          <p:attrName>ppt_x</p:attrName>
                                        </p:attrNameLst>
                                      </p:cBhvr>
                                      <p:tavLst>
                                        <p:tav tm="0">
                                          <p:val>
                                            <p:strVal val="#ppt_x+0"/>
                                          </p:val>
                                        </p:tav>
                                        <p:tav tm="100000">
                                          <p:val>
                                            <p:strVal val="#ppt_x+0"/>
                                          </p:val>
                                        </p:tav>
                                      </p:tavLst>
                                    </p:anim>
                                    <p:anim to="" calcmode="lin" valueType="num">
                                      <p:cBhvr>
                                        <p:cTn id="29" dur="500" fill="hold">
                                          <p:stCondLst>
                                            <p:cond delay="0"/>
                                          </p:stCondLst>
                                        </p:cTn>
                                        <p:tgtEl>
                                          <p:spTgt spid="58"/>
                                        </p:tgtEl>
                                        <p:attrNameLst>
                                          <p:attrName>ppt_y</p:attrName>
                                        </p:attrNameLst>
                                      </p:cBhvr>
                                      <p:tavLst>
                                        <p:tav tm="0">
                                          <p:val>
                                            <p:strVal val="#ppt_y+0"/>
                                          </p:val>
                                        </p:tav>
                                        <p:tav tm="100000">
                                          <p:val>
                                            <p:strVal val="#ppt_y+0"/>
                                          </p:val>
                                        </p:tav>
                                      </p:tavLst>
                                    </p:anim>
                                  </p:childTnLst>
                                </p:cTn>
                              </p:par>
                              <p:par>
                                <p:cTn id="30" presetID="23" presetClass="entr" presetSubtype="288"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 calcmode="lin" valueType="num">
                                      <p:cBhvr>
                                        <p:cTn id="32" dur="500" fill="hold"/>
                                        <p:tgtEl>
                                          <p:spTgt spid="57"/>
                                        </p:tgtEl>
                                        <p:attrNameLst>
                                          <p:attrName>ppt_w</p:attrName>
                                        </p:attrNameLst>
                                      </p:cBhvr>
                                      <p:tavLst>
                                        <p:tav tm="0">
                                          <p:val>
                                            <p:strVal val="4/3*#ppt_w"/>
                                          </p:val>
                                        </p:tav>
                                        <p:tav tm="100000">
                                          <p:val>
                                            <p:strVal val="#ppt_w"/>
                                          </p:val>
                                        </p:tav>
                                      </p:tavLst>
                                    </p:anim>
                                    <p:anim calcmode="lin" valueType="num">
                                      <p:cBhvr>
                                        <p:cTn id="33" dur="500" fill="hold"/>
                                        <p:tgtEl>
                                          <p:spTgt spid="57"/>
                                        </p:tgtEl>
                                        <p:attrNameLst>
                                          <p:attrName>ppt_h</p:attrName>
                                        </p:attrNameLst>
                                      </p:cBhvr>
                                      <p:tavLst>
                                        <p:tav tm="0">
                                          <p:val>
                                            <p:strVal val="4/3*#ppt_h"/>
                                          </p:val>
                                        </p:tav>
                                        <p:tav tm="100000">
                                          <p:val>
                                            <p:strVal val="#ppt_h"/>
                                          </p:val>
                                        </p:tav>
                                      </p:tavLst>
                                    </p:anim>
                                    <p:anim to="" calcmode="lin" valueType="num">
                                      <p:cBhvr>
                                        <p:cTn id="34" dur="500" fill="hold">
                                          <p:stCondLst>
                                            <p:cond delay="0"/>
                                          </p:stCondLst>
                                        </p:cTn>
                                        <p:tgtEl>
                                          <p:spTgt spid="57"/>
                                        </p:tgtEl>
                                        <p:attrNameLst>
                                          <p:attrName>ppt_x</p:attrName>
                                        </p:attrNameLst>
                                      </p:cBhvr>
                                      <p:tavLst>
                                        <p:tav tm="0">
                                          <p:val>
                                            <p:strVal val="#ppt_x+0"/>
                                          </p:val>
                                        </p:tav>
                                        <p:tav tm="100000">
                                          <p:val>
                                            <p:strVal val="#ppt_x+0"/>
                                          </p:val>
                                        </p:tav>
                                      </p:tavLst>
                                    </p:anim>
                                    <p:anim to="" calcmode="lin" valueType="num">
                                      <p:cBhvr>
                                        <p:cTn id="35" dur="500" fill="hold">
                                          <p:stCondLst>
                                            <p:cond delay="0"/>
                                          </p:stCondLst>
                                        </p:cTn>
                                        <p:tgtEl>
                                          <p:spTgt spid="57"/>
                                        </p:tgtEl>
                                        <p:attrNameLst>
                                          <p:attrName>ppt_y</p:attrName>
                                        </p:attrNameLst>
                                      </p:cBhvr>
                                      <p:tavLst>
                                        <p:tav tm="0">
                                          <p:val>
                                            <p:strVal val="#ppt_y+0"/>
                                          </p:val>
                                        </p:tav>
                                        <p:tav tm="100000">
                                          <p:val>
                                            <p:strVal val="#ppt_y+0"/>
                                          </p:val>
                                        </p:tav>
                                      </p:tavLst>
                                    </p:anim>
                                  </p:childTnLst>
                                </p:cTn>
                              </p:par>
                              <p:par>
                                <p:cTn id="36" presetID="35" presetClass="path" presetSubtype="0" accel="50000" decel="50000" fill="hold" grpId="1" nodeType="withEffect">
                                  <p:stCondLst>
                                    <p:cond delay="0"/>
                                  </p:stCondLst>
                                  <p:childTnLst>
                                    <p:anim to="" calcmode="lin" valueType="num">
                                      <p:cBhvr>
                                        <p:cTn id="37" dur="500" fill="hold">
                                          <p:stCondLst>
                                            <p:cond delay="0"/>
                                          </p:stCondLst>
                                        </p:cTn>
                                        <p:tgtEl>
                                          <p:spTgt spid="60"/>
                                        </p:tgtEl>
                                        <p:attrNameLst>
                                          <p:attrName>ppt_x</p:attrName>
                                        </p:attrNameLst>
                                      </p:cBhvr>
                                      <p:tavLst>
                                        <p:tav tm="0">
                                          <p:val>
                                            <p:strVal val="ppt_x"/>
                                          </p:val>
                                        </p:tav>
                                        <p:tav tm="100000">
                                          <p:val>
                                            <p:strVal val="#ppt_x+0"/>
                                          </p:val>
                                        </p:tav>
                                      </p:tavLst>
                                    </p:anim>
                                    <p:anim to="" calcmode="lin" valueType="num">
                                      <p:cBhvr>
                                        <p:cTn id="38" dur="500" fill="hold">
                                          <p:stCondLst>
                                            <p:cond delay="0"/>
                                          </p:stCondLst>
                                        </p:cTn>
                                        <p:tgtEl>
                                          <p:spTgt spid="60"/>
                                        </p:tgtEl>
                                        <p:attrNameLst>
                                          <p:attrName>ppt_y</p:attrName>
                                        </p:attrNameLst>
                                      </p:cBhvr>
                                      <p:tavLst>
                                        <p:tav tm="0">
                                          <p:val>
                                            <p:strVal val="ppt_y"/>
                                          </p:val>
                                        </p:tav>
                                        <p:tav tm="100000">
                                          <p:val>
                                            <p:strVal val="#ppt_y+0"/>
                                          </p:val>
                                        </p:tav>
                                      </p:tavLst>
                                    </p:anim>
                                    <p:anim to="" calcmode="lin" valueType="num">
                                      <p:cBhvr>
                                        <p:cTn id="39" dur="500" fill="hold">
                                          <p:stCondLst>
                                            <p:cond delay="0"/>
                                          </p:stCondLst>
                                        </p:cTn>
                                        <p:tgtEl>
                                          <p:spTgt spid="60"/>
                                        </p:tgtEl>
                                        <p:attrNameLst>
                                          <p:attrName>ppt_w</p:attrName>
                                        </p:attrNameLst>
                                      </p:cBhvr>
                                      <p:tavLst>
                                        <p:tav tm="0">
                                          <p:val>
                                            <p:strVal val="ppt_w"/>
                                          </p:val>
                                        </p:tav>
                                        <p:tav tm="100000">
                                          <p:val>
                                            <p:strVal val="#ppt_w"/>
                                          </p:val>
                                        </p:tav>
                                      </p:tavLst>
                                    </p:anim>
                                    <p:anim to="" calcmode="lin" valueType="num">
                                      <p:cBhvr>
                                        <p:cTn id="40" dur="500" fill="hold">
                                          <p:stCondLst>
                                            <p:cond delay="0"/>
                                          </p:stCondLst>
                                        </p:cTn>
                                        <p:tgtEl>
                                          <p:spTgt spid="60"/>
                                        </p:tgtEl>
                                        <p:attrNameLst>
                                          <p:attrName>ppt_h</p:attrName>
                                        </p:attrNameLst>
                                      </p:cBhvr>
                                      <p:tavLst>
                                        <p:tav tm="0">
                                          <p:val>
                                            <p:strVal val="ppt_h"/>
                                          </p:val>
                                        </p:tav>
                                        <p:tav tm="100000">
                                          <p:val>
                                            <p:strVal val="#ppt_h"/>
                                          </p:val>
                                        </p:tav>
                                      </p:tavLst>
                                    </p:anim>
                                  </p:childTnLst>
                                </p:cTn>
                              </p:par>
                              <p:par>
                                <p:cTn id="41" presetID="35" presetClass="path" presetSubtype="0" accel="50000" decel="50000" fill="hold" grpId="1" nodeType="withEffect">
                                  <p:stCondLst>
                                    <p:cond delay="0"/>
                                  </p:stCondLst>
                                  <p:childTnLst>
                                    <p:anim to="" calcmode="lin" valueType="num">
                                      <p:cBhvr>
                                        <p:cTn id="42" dur="500" fill="hold">
                                          <p:stCondLst>
                                            <p:cond delay="0"/>
                                          </p:stCondLst>
                                        </p:cTn>
                                        <p:tgtEl>
                                          <p:spTgt spid="64"/>
                                        </p:tgtEl>
                                        <p:attrNameLst>
                                          <p:attrName>ppt_x</p:attrName>
                                        </p:attrNameLst>
                                      </p:cBhvr>
                                      <p:tavLst>
                                        <p:tav tm="0">
                                          <p:val>
                                            <p:strVal val="ppt_x"/>
                                          </p:val>
                                        </p:tav>
                                        <p:tav tm="100000">
                                          <p:val>
                                            <p:strVal val="#ppt_x+0"/>
                                          </p:val>
                                        </p:tav>
                                      </p:tavLst>
                                    </p:anim>
                                    <p:anim to="" calcmode="lin" valueType="num">
                                      <p:cBhvr>
                                        <p:cTn id="43" dur="500" fill="hold">
                                          <p:stCondLst>
                                            <p:cond delay="0"/>
                                          </p:stCondLst>
                                        </p:cTn>
                                        <p:tgtEl>
                                          <p:spTgt spid="64"/>
                                        </p:tgtEl>
                                        <p:attrNameLst>
                                          <p:attrName>ppt_y</p:attrName>
                                        </p:attrNameLst>
                                      </p:cBhvr>
                                      <p:tavLst>
                                        <p:tav tm="0">
                                          <p:val>
                                            <p:strVal val="ppt_y"/>
                                          </p:val>
                                        </p:tav>
                                        <p:tav tm="100000">
                                          <p:val>
                                            <p:strVal val="#ppt_y+0"/>
                                          </p:val>
                                        </p:tav>
                                      </p:tavLst>
                                    </p:anim>
                                    <p:anim to="" calcmode="lin" valueType="num">
                                      <p:cBhvr>
                                        <p:cTn id="44" dur="500" fill="hold">
                                          <p:stCondLst>
                                            <p:cond delay="0"/>
                                          </p:stCondLst>
                                        </p:cTn>
                                        <p:tgtEl>
                                          <p:spTgt spid="64"/>
                                        </p:tgtEl>
                                        <p:attrNameLst>
                                          <p:attrName>ppt_w</p:attrName>
                                        </p:attrNameLst>
                                      </p:cBhvr>
                                      <p:tavLst>
                                        <p:tav tm="0">
                                          <p:val>
                                            <p:strVal val="ppt_w"/>
                                          </p:val>
                                        </p:tav>
                                        <p:tav tm="100000">
                                          <p:val>
                                            <p:strVal val="#ppt_w"/>
                                          </p:val>
                                        </p:tav>
                                      </p:tavLst>
                                    </p:anim>
                                    <p:anim to="" calcmode="lin" valueType="num">
                                      <p:cBhvr>
                                        <p:cTn id="45" dur="500" fill="hold">
                                          <p:stCondLst>
                                            <p:cond delay="0"/>
                                          </p:stCondLst>
                                        </p:cTn>
                                        <p:tgtEl>
                                          <p:spTgt spid="6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64" grpId="0" animBg="1"/>
      <p:bldP spid="64" grpId="1" animBg="1"/>
      <p:bldP spid="60" grpId="0" animBg="1"/>
      <p:bldP spid="60" grpId="1"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Shape1">
            <a:extLst>
              <a:ext uri="{FF2B5EF4-FFF2-40B4-BE49-F238E27FC236}">
                <a16:creationId xmlns:a16="http://schemas.microsoft.com/office/drawing/2014/main" id="{38B6D929-0B89-8B14-BF1D-5372717D1297}"/>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0" y="-12700"/>
            <a:ext cx="12192000" cy="6870700"/>
          </a:xfrm>
          <a:prstGeom prst="rect">
            <a:avLst/>
          </a:prstGeom>
          <a:noFill/>
        </p:spPr>
      </p:pic>
      <p:sp>
        <p:nvSpPr>
          <p:cNvPr id="10" name="矩形 9"/>
          <p:cNvSpPr/>
          <p:nvPr>
            <p:custDataLst>
              <p:tags r:id="rId2"/>
            </p:custDataLst>
          </p:nvPr>
        </p:nvSpPr>
        <p:spPr>
          <a:xfrm>
            <a:off x="0" y="1062075"/>
            <a:ext cx="12192000" cy="4812310"/>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Text1"/>
          <p:cNvSpPr txBox="1"/>
          <p:nvPr>
            <p:custDataLst>
              <p:tags r:id="rId3"/>
            </p:custDataLst>
          </p:nvPr>
        </p:nvSpPr>
        <p:spPr>
          <a:xfrm>
            <a:off x="1929235" y="1432560"/>
            <a:ext cx="7273290" cy="2080647"/>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r"/>
            <a:r>
              <a:rPr lang="zh-CN" altLang="en-US" sz="5400" spc="0" dirty="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rPr>
              <a:t>市场应用</a:t>
            </a:r>
          </a:p>
        </p:txBody>
      </p:sp>
      <p:sp>
        <p:nvSpPr>
          <p:cNvPr id="49" name="矩形 48"/>
          <p:cNvSpPr/>
          <p:nvPr/>
        </p:nvSpPr>
        <p:spPr>
          <a:xfrm>
            <a:off x="9468486" y="1942713"/>
            <a:ext cx="2723426" cy="242672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3"/>
          <p:cNvSpPr txBox="1"/>
          <p:nvPr>
            <p:custDataLst>
              <p:tags r:id="rId4"/>
            </p:custDataLst>
          </p:nvPr>
        </p:nvSpPr>
        <p:spPr>
          <a:xfrm>
            <a:off x="9940149" y="2199141"/>
            <a:ext cx="1722527" cy="1866900"/>
          </a:xfrm>
          <a:prstGeom prst="rect">
            <a:avLst/>
          </a:prstGeom>
          <a:noFill/>
        </p:spPr>
        <p:txBody>
          <a:bodyPr wrap="square" rtlCol="0" anchor="ctr">
            <a:normAutofit/>
          </a:bodyPr>
          <a:lstStyle/>
          <a:p>
            <a:pPr>
              <a:lnSpc>
                <a:spcPct val="120000"/>
              </a:lnSpc>
              <a:spcBef>
                <a:spcPct val="0"/>
              </a:spcBef>
            </a:pPr>
            <a:r>
              <a:rPr lang="en-US" altLang="zh-CN" sz="8800" b="1">
                <a:solidFill>
                  <a:schemeClr val="tx2"/>
                </a:solidFill>
                <a:latin typeface="微软雅黑" panose="020B0503020204020204" pitchFamily="34" charset="-122"/>
                <a:ea typeface="微软雅黑" panose="020B0503020204020204" pitchFamily="34" charset="-122"/>
              </a:rPr>
              <a:t>04.</a:t>
            </a:r>
            <a:endParaRPr lang="zh-CN" altLang="en-US" sz="8800" b="1" dirty="0">
              <a:solidFill>
                <a:schemeClr val="tx2"/>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B8273856-F0FD-ACEE-B210-84DDB51B4543}"/>
              </a:ext>
            </a:extLst>
          </p:cNvPr>
          <p:cNvGrpSpPr/>
          <p:nvPr/>
        </p:nvGrpSpPr>
        <p:grpSpPr>
          <a:xfrm>
            <a:off x="10878016" y="445930"/>
            <a:ext cx="574141" cy="137948"/>
            <a:chOff x="10200595" y="613458"/>
            <a:chExt cx="722608" cy="173620"/>
          </a:xfrm>
        </p:grpSpPr>
        <p:sp>
          <p:nvSpPr>
            <p:cNvPr id="4" name="椭圆 3">
              <a:extLst>
                <a:ext uri="{FF2B5EF4-FFF2-40B4-BE49-F238E27FC236}">
                  <a16:creationId xmlns:a16="http://schemas.microsoft.com/office/drawing/2014/main" id="{F92FE1A4-609D-AAF5-02E5-524FCEC82A2B}"/>
                </a:ext>
              </a:extLst>
            </p:cNvPr>
            <p:cNvSpPr/>
            <p:nvPr/>
          </p:nvSpPr>
          <p:spPr>
            <a:xfrm>
              <a:off x="10475089" y="613458"/>
              <a:ext cx="173620" cy="17362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C3075322-1FB1-F298-FFDD-7D6589A1FF0C}"/>
                </a:ext>
              </a:extLst>
            </p:cNvPr>
            <p:cNvSpPr/>
            <p:nvPr/>
          </p:nvSpPr>
          <p:spPr>
            <a:xfrm>
              <a:off x="10200595" y="613458"/>
              <a:ext cx="173620" cy="173620"/>
            </a:xfrm>
            <a:prstGeom prst="ellipse">
              <a:avLst/>
            </a:prstGeom>
            <a:solidFill>
              <a:schemeClr val="tx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62E1B57C-2248-D103-128C-07F4CD7243A1}"/>
                </a:ext>
              </a:extLst>
            </p:cNvPr>
            <p:cNvSpPr/>
            <p:nvPr/>
          </p:nvSpPr>
          <p:spPr>
            <a:xfrm>
              <a:off x="10749583" y="613458"/>
              <a:ext cx="173620" cy="173620"/>
            </a:xfrm>
            <a:prstGeom prst="ellipse">
              <a:avLst/>
            </a:prstGeom>
            <a:solidFill>
              <a:schemeClr val="tx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ext1" hidden="1">
            <a:extLst>
              <a:ext uri="{FF2B5EF4-FFF2-40B4-BE49-F238E27FC236}">
                <a16:creationId xmlns:a16="http://schemas.microsoft.com/office/drawing/2014/main" id="{129FFB2E-5D75-F858-19DE-B35E762D724B}"/>
              </a:ext>
            </a:extLst>
          </p:cNvPr>
          <p:cNvSpPr txBox="1"/>
          <p:nvPr>
            <p:custDataLst>
              <p:tags r:id="rId5"/>
            </p:custDataLst>
          </p:nvPr>
        </p:nvSpPr>
        <p:spPr>
          <a:xfrm>
            <a:off x="4783928" y="8428910"/>
            <a:ext cx="7803060" cy="1316910"/>
          </a:xfrm>
          <a:prstGeom prst="rect">
            <a:avLst/>
          </a:prstGeom>
          <a:noFill/>
        </p:spPr>
        <p:txBody>
          <a:bodyPr wrap="square" rtlCol="0" anchor="b"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8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技术创新与升级</a:t>
            </a:r>
            <a:endParaRPr lang="zh-CN" altLang="en-US" sz="38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214711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strVal val="#ppt_w*0.00"/>
                                          </p:val>
                                        </p:tav>
                                        <p:tav tm="100000">
                                          <p:val>
                                            <p:strVal val="#ppt_w*1.50"/>
                                          </p:val>
                                        </p:tav>
                                      </p:tavLst>
                                    </p:anim>
                                    <p:anim calcmode="lin" valueType="num">
                                      <p:cBhvr>
                                        <p:cTn id="8" dur="500" fill="hold"/>
                                        <p:tgtEl>
                                          <p:spTgt spid="50"/>
                                        </p:tgtEl>
                                        <p:attrNameLst>
                                          <p:attrName>ppt_h</p:attrName>
                                        </p:attrNameLst>
                                      </p:cBhvr>
                                      <p:tavLst>
                                        <p:tav tm="0">
                                          <p:val>
                                            <p:strVal val="#ppt_h*0.00"/>
                                          </p:val>
                                        </p:tav>
                                        <p:tav tm="100000">
                                          <p:val>
                                            <p:strVal val="#ppt_h*1.50"/>
                                          </p:val>
                                        </p:tav>
                                      </p:tavLst>
                                    </p:anim>
                                    <p:animEffect transition="in" filter="fade">
                                      <p:cBhvr>
                                        <p:cTn id="9" dur="500"/>
                                        <p:tgtEl>
                                          <p:spTgt spid="50"/>
                                        </p:tgtEl>
                                      </p:cBhvr>
                                    </p:animEffect>
                                    <p:anim to="" calcmode="lin" valueType="num">
                                      <p:cBhvr>
                                        <p:cTn id="10" dur="500" fill="hold">
                                          <p:stCondLst>
                                            <p:cond delay="0"/>
                                          </p:stCondLst>
                                        </p:cTn>
                                        <p:tgtEl>
                                          <p:spTgt spid="50"/>
                                        </p:tgtEl>
                                        <p:attrNameLst>
                                          <p:attrName>ppt_x</p:attrName>
                                        </p:attrNameLst>
                                      </p:cBhvr>
                                      <p:tavLst>
                                        <p:tav tm="0">
                                          <p:val>
                                            <p:strVal val="#ppt_x"/>
                                          </p:val>
                                        </p:tav>
                                        <p:tav tm="100000">
                                          <p:val>
                                            <p:strVal val="0.5"/>
                                          </p:val>
                                        </p:tav>
                                      </p:tavLst>
                                    </p:anim>
                                    <p:anim to="" calcmode="lin" valueType="num">
                                      <p:cBhvr>
                                        <p:cTn id="11" dur="500" fill="hold">
                                          <p:stCondLst>
                                            <p:cond delay="0"/>
                                          </p:stCondLst>
                                        </p:cTn>
                                        <p:tgtEl>
                                          <p:spTgt spid="50"/>
                                        </p:tgtEl>
                                        <p:attrNameLst>
                                          <p:attrName>ppt_y</p:attrName>
                                        </p:attrNameLst>
                                      </p:cBhvr>
                                      <p:tavLst>
                                        <p:tav tm="0">
                                          <p:val>
                                            <p:strVal val="#ppt_y"/>
                                          </p:val>
                                        </p:tav>
                                        <p:tav tm="100000">
                                          <p:val>
                                            <p:str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50"/>
                                        </p:tgtEl>
                                        <p:attrNameLst>
                                          <p:attrName>style.visibility</p:attrName>
                                        </p:attrNameLst>
                                      </p:cBhvr>
                                      <p:to>
                                        <p:strVal val="visible"/>
                                      </p:to>
                                    </p:set>
                                    <p:anim calcmode="lin" valueType="num">
                                      <p:cBhvr>
                                        <p:cTn id="16" dur="500" fill="hold"/>
                                        <p:tgtEl>
                                          <p:spTgt spid="50"/>
                                        </p:tgtEl>
                                        <p:attrNameLst>
                                          <p:attrName>ppt_w</p:attrName>
                                        </p:attrNameLst>
                                      </p:cBhvr>
                                      <p:tavLst>
                                        <p:tav tm="0">
                                          <p:val>
                                            <p:strVal val="ppt_w"/>
                                          </p:val>
                                        </p:tav>
                                        <p:tav tm="100000">
                                          <p:val>
                                            <p:strVal val="#ppt_w"/>
                                          </p:val>
                                        </p:tav>
                                      </p:tavLst>
                                    </p:anim>
                                    <p:anim calcmode="lin" valueType="num">
                                      <p:cBhvr>
                                        <p:cTn id="17" dur="500" fill="hold"/>
                                        <p:tgtEl>
                                          <p:spTgt spid="50"/>
                                        </p:tgtEl>
                                        <p:attrNameLst>
                                          <p:attrName>ppt_h</p:attrName>
                                        </p:attrNameLst>
                                      </p:cBhvr>
                                      <p:tavLst>
                                        <p:tav tm="0">
                                          <p:val>
                                            <p:strVal val="ppt_h"/>
                                          </p:val>
                                        </p:tav>
                                        <p:tav tm="100000">
                                          <p:val>
                                            <p:strVal val="#ppt_h"/>
                                          </p:val>
                                        </p:tav>
                                      </p:tavLst>
                                    </p:anim>
                                    <p:anim to="" calcmode="lin" valueType="num">
                                      <p:cBhvr>
                                        <p:cTn id="18" dur="500" fill="hold">
                                          <p:stCondLst>
                                            <p:cond delay="0"/>
                                          </p:stCondLst>
                                        </p:cTn>
                                        <p:tgtEl>
                                          <p:spTgt spid="50"/>
                                        </p:tgtEl>
                                        <p:attrNameLst>
                                          <p:attrName>ppt_x</p:attrName>
                                        </p:attrNameLst>
                                      </p:cBhvr>
                                      <p:tavLst>
                                        <p:tav tm="0">
                                          <p:val>
                                            <p:strVal val="ppt_x"/>
                                          </p:val>
                                        </p:tav>
                                        <p:tav tm="100000">
                                          <p:val>
                                            <p:strVal val="#ppt_x"/>
                                          </p:val>
                                        </p:tav>
                                      </p:tavLst>
                                    </p:anim>
                                    <p:anim to="" calcmode="lin" valueType="num">
                                      <p:cBhvr>
                                        <p:cTn id="19" dur="500" fill="hold">
                                          <p:stCondLst>
                                            <p:cond delay="0"/>
                                          </p:stCondLst>
                                        </p:cTn>
                                        <p:tgtEl>
                                          <p:spTgt spid="50"/>
                                        </p:tgtEl>
                                        <p:attrNameLst>
                                          <p:attrName>ppt_y</p:attrName>
                                        </p:attrNameLst>
                                      </p:cBhvr>
                                      <p:tavLst>
                                        <p:tav tm="0">
                                          <p:val>
                                            <p:strVal val="ppt_y"/>
                                          </p:val>
                                        </p:tav>
                                        <p:tav tm="100000">
                                          <p:val>
                                            <p:strVal val="#ppt_y"/>
                                          </p:val>
                                        </p:tav>
                                      </p:tavLst>
                                    </p:anim>
                                  </p:childTnLst>
                                </p:cTn>
                              </p:par>
                              <p:par>
                                <p:cTn id="20" presetID="23" presetClass="entr" presetSubtype="288"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strVal val="4/3*#ppt_w"/>
                                          </p:val>
                                        </p:tav>
                                        <p:tav tm="100000">
                                          <p:val>
                                            <p:strVal val="#ppt_w"/>
                                          </p:val>
                                        </p:tav>
                                      </p:tavLst>
                                    </p:anim>
                                    <p:anim calcmode="lin" valueType="num">
                                      <p:cBhvr>
                                        <p:cTn id="23" dur="500" fill="hold"/>
                                        <p:tgtEl>
                                          <p:spTgt spid="8"/>
                                        </p:tgtEl>
                                        <p:attrNameLst>
                                          <p:attrName>ppt_h</p:attrName>
                                        </p:attrNameLst>
                                      </p:cBhvr>
                                      <p:tavLst>
                                        <p:tav tm="0">
                                          <p:val>
                                            <p:strVal val="4/3*#ppt_h"/>
                                          </p:val>
                                        </p:tav>
                                        <p:tav tm="100000">
                                          <p:val>
                                            <p:strVal val="#ppt_h"/>
                                          </p:val>
                                        </p:tav>
                                      </p:tavLst>
                                    </p:anim>
                                  </p:childTnLst>
                                </p:cTn>
                              </p:par>
                              <p:par>
                                <p:cTn id="24" presetID="23" presetClass="entr" presetSubtype="288"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strVal val="4/3*#ppt_w"/>
                                          </p:val>
                                        </p:tav>
                                        <p:tav tm="100000">
                                          <p:val>
                                            <p:strVal val="#ppt_w"/>
                                          </p:val>
                                        </p:tav>
                                      </p:tavLst>
                                    </p:anim>
                                    <p:anim calcmode="lin" valueType="num">
                                      <p:cBhvr>
                                        <p:cTn id="27" dur="500" fill="hold"/>
                                        <p:tgtEl>
                                          <p:spTgt spid="10"/>
                                        </p:tgtEl>
                                        <p:attrNameLst>
                                          <p:attrName>ppt_h</p:attrName>
                                        </p:attrNameLst>
                                      </p:cBhvr>
                                      <p:tavLst>
                                        <p:tav tm="0">
                                          <p:val>
                                            <p:strVal val="4/3*#ppt_h"/>
                                          </p:val>
                                        </p:tav>
                                        <p:tav tm="100000">
                                          <p:val>
                                            <p:strVal val="#ppt_h"/>
                                          </p:val>
                                        </p:tav>
                                      </p:tavLst>
                                    </p:anim>
                                  </p:childTnLst>
                                </p:cTn>
                              </p:par>
                              <p:par>
                                <p:cTn id="28" presetID="23" presetClass="entr" presetSubtype="288"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 calcmode="lin" valueType="num">
                                      <p:cBhvr>
                                        <p:cTn id="30" dur="500" fill="hold"/>
                                        <p:tgtEl>
                                          <p:spTgt spid="49"/>
                                        </p:tgtEl>
                                        <p:attrNameLst>
                                          <p:attrName>ppt_w</p:attrName>
                                        </p:attrNameLst>
                                      </p:cBhvr>
                                      <p:tavLst>
                                        <p:tav tm="0">
                                          <p:val>
                                            <p:strVal val="4/3*#ppt_w"/>
                                          </p:val>
                                        </p:tav>
                                        <p:tav tm="100000">
                                          <p:val>
                                            <p:strVal val="#ppt_w"/>
                                          </p:val>
                                        </p:tav>
                                      </p:tavLst>
                                    </p:anim>
                                    <p:anim calcmode="lin" valueType="num">
                                      <p:cBhvr>
                                        <p:cTn id="31" dur="500" fill="hold"/>
                                        <p:tgtEl>
                                          <p:spTgt spid="49"/>
                                        </p:tgtEl>
                                        <p:attrNameLst>
                                          <p:attrName>ppt_h</p:attrName>
                                        </p:attrNameLst>
                                      </p:cBhvr>
                                      <p:tavLst>
                                        <p:tav tm="0">
                                          <p:val>
                                            <p:strVal val="4/3*#ppt_h"/>
                                          </p:val>
                                        </p:tav>
                                        <p:tav tm="100000">
                                          <p:val>
                                            <p:strVal val="#ppt_h"/>
                                          </p:val>
                                        </p:tav>
                                      </p:tavLst>
                                    </p:anim>
                                  </p:childTnLst>
                                </p:cTn>
                              </p:par>
                              <p:par>
                                <p:cTn id="32" presetID="0" presetClass="entr" presetSubtype="0" fill="hold" grpId="0" nodeType="withEffect">
                                  <p:stCondLst>
                                    <p:cond delay="0"/>
                                  </p:stCondLst>
                                  <p:childTnLst>
                                    <p:set>
                                      <p:cBhvr>
                                        <p:cTn id="33" dur="1" fill="hold">
                                          <p:stCondLst>
                                            <p:cond delay="0"/>
                                          </p:stCondLst>
                                        </p:cTn>
                                        <p:tgtEl>
                                          <p:spTgt spid="52"/>
                                        </p:tgtEl>
                                        <p:attrNameLst>
                                          <p:attrName>style.visibility</p:attrName>
                                        </p:attrNameLst>
                                      </p:cBhvr>
                                      <p:to>
                                        <p:strVal val="visible"/>
                                      </p:to>
                                    </p:set>
                                    <p:anim to="" calcmode="lin" valueType="num">
                                      <p:cBhvr>
                                        <p:cTn id="34" dur="500" fill="hold">
                                          <p:stCondLst>
                                            <p:cond delay="0"/>
                                          </p:stCondLst>
                                        </p:cTn>
                                        <p:tgtEl>
                                          <p:spTgt spid="5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5" dur="500" fill="hold">
                                          <p:stCondLst>
                                            <p:cond delay="0"/>
                                          </p:stCondLst>
                                        </p:cTn>
                                        <p:tgtEl>
                                          <p:spTgt spid="5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6" dur="500" fill="hold">
                                          <p:stCondLst>
                                            <p:cond delay="0"/>
                                          </p:stCondLst>
                                        </p:cTn>
                                        <p:tgtEl>
                                          <p:spTgt spid="52"/>
                                        </p:tgtEl>
                                        <p:attrNameLst>
                                          <p:attrName>style.opacity</p:attrName>
                                        </p:attrNameLst>
                                      </p:cBhvr>
                                      <p:tavLst>
                                        <p:tav tm="0">
                                          <p:val>
                                            <p:strVal val="0"/>
                                          </p:val>
                                        </p:tav>
                                        <p:tav tm="100000">
                                          <p:val>
                                            <p:strVal val="1"/>
                                          </p:val>
                                        </p:tav>
                                      </p:tavLst>
                                    </p:anim>
                                  </p:childTnLst>
                                </p:cTn>
                              </p:par>
                              <p:par>
                                <p:cTn id="37" presetID="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 to="" calcmode="lin" valueType="num">
                                      <p:cBhvr>
                                        <p:cTn id="39" dur="500" fill="hold">
                                          <p:stCondLst>
                                            <p:cond delay="0"/>
                                          </p:stCondLst>
                                        </p:cTn>
                                        <p:tgtEl>
                                          <p:spTgt spid="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0" dur="500" fill="hold">
                                          <p:stCondLst>
                                            <p:cond delay="0"/>
                                          </p:stCondLst>
                                        </p:cTn>
                                        <p:tgtEl>
                                          <p:spTgt spid="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1" dur="500" fill="hold">
                                          <p:stCondLst>
                                            <p:cond delay="0"/>
                                          </p:stCondLst>
                                        </p:cTn>
                                        <p:tgtEl>
                                          <p:spTgt spid="3"/>
                                        </p:tgtEl>
                                        <p:attrNameLst>
                                          <p:attrName>style.opacity</p:attrName>
                                        </p:attrNameLst>
                                      </p:cBhvr>
                                      <p:tavLst>
                                        <p:tav tm="0">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0" grpId="0"/>
      <p:bldP spid="50" grpId="1"/>
      <p:bldP spid="49" grpId="0" animBg="1"/>
      <p:bldP spid="52"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1">
            <a:extLst>
              <a:ext uri="{FF2B5EF4-FFF2-40B4-BE49-F238E27FC236}">
                <a16:creationId xmlns:a16="http://schemas.microsoft.com/office/drawing/2014/main" id="{78B81297-E088-E869-820F-E43EFD06D47A}"/>
              </a:ext>
            </a:extLst>
          </p:cNvPr>
          <p:cNvSpPr txBox="1"/>
          <p:nvPr>
            <p:custDataLst>
              <p:tags r:id="rId2"/>
            </p:custDataLst>
          </p:nvPr>
        </p:nvSpPr>
        <p:spPr>
          <a:xfrm>
            <a:off x="1173953" y="-502018"/>
            <a:ext cx="7803060" cy="1316910"/>
          </a:xfrm>
          <a:prstGeom prst="rect">
            <a:avLst/>
          </a:prstGeom>
          <a:noFill/>
        </p:spPr>
        <p:txBody>
          <a:bodyPr wrap="square" rtlCol="0" anchor="b"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市场应用</a:t>
            </a:r>
            <a:endPar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2" name="矩形: 圆角 1">
            <a:extLst>
              <a:ext uri="{FF2B5EF4-FFF2-40B4-BE49-F238E27FC236}">
                <a16:creationId xmlns:a16="http://schemas.microsoft.com/office/drawing/2014/main" id="{D5B92EAE-AB49-6CD8-8E4E-5649093422DF}"/>
              </a:ext>
            </a:extLst>
          </p:cNvPr>
          <p:cNvSpPr/>
          <p:nvPr>
            <p:custDataLst>
              <p:tags r:id="rId3"/>
            </p:custDataLst>
          </p:nvPr>
        </p:nvSpPr>
        <p:spPr>
          <a:xfrm>
            <a:off x="1511526" y="1038548"/>
            <a:ext cx="2484212" cy="669554"/>
          </a:xfrm>
          <a:prstGeom prst="roundRect">
            <a:avLst/>
          </a:prstGeom>
          <a:noFill/>
          <a:ln w="12700" cap="flat" cmpd="sng" algn="ctr">
            <a:solidFill>
              <a:schemeClr val="accent1"/>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3FA5CA24-9766-6071-5899-612B9FFC40F4}"/>
              </a:ext>
            </a:extLst>
          </p:cNvPr>
          <p:cNvSpPr/>
          <p:nvPr>
            <p:custDataLst>
              <p:tags r:id="rId4"/>
            </p:custDataLst>
          </p:nvPr>
        </p:nvSpPr>
        <p:spPr>
          <a:xfrm>
            <a:off x="8530608" y="6024005"/>
            <a:ext cx="2724150" cy="605395"/>
          </a:xfrm>
          <a:prstGeom prst="roundRect">
            <a:avLst/>
          </a:prstGeom>
          <a:noFill/>
          <a:ln w="12700" cap="flat" cmpd="sng" algn="ctr">
            <a:solidFill>
              <a:schemeClr val="accent1"/>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2">
            <a:extLst>
              <a:ext uri="{FF2B5EF4-FFF2-40B4-BE49-F238E27FC236}">
                <a16:creationId xmlns:a16="http://schemas.microsoft.com/office/drawing/2014/main" id="{3039DAE1-58BD-A3DF-1721-D179B9C2E262}"/>
              </a:ext>
            </a:extLst>
          </p:cNvPr>
          <p:cNvSpPr txBox="1"/>
          <p:nvPr>
            <p:custDataLst>
              <p:tags r:id="rId5"/>
            </p:custDataLst>
          </p:nvPr>
        </p:nvSpPr>
        <p:spPr>
          <a:xfrm>
            <a:off x="2219726" y="1048826"/>
            <a:ext cx="1270618" cy="508325"/>
          </a:xfrm>
          <a:prstGeom prst="rect">
            <a:avLst/>
          </a:prstGeom>
          <a:noFill/>
          <a:ln>
            <a:noFill/>
          </a:ln>
        </p:spPr>
        <p:txBody>
          <a:bodyPr spcFirstLastPara="1" wrap="square" lIns="60950" tIns="30466" rIns="60950" bIns="30466" anchor="t" anchorCtr="0">
            <a:normAutofit/>
          </a:bodyPr>
          <a:lstStyle/>
          <a:p>
            <a:pPr marL="0" marR="0" lvl="0" algn="just" defTabSz="914400" rtl="0" eaLnBrk="1" fontAlgn="ctr" latinLnBrk="0" hangingPunct="1">
              <a:lnSpc>
                <a:spcPct val="130000"/>
              </a:lnSpc>
              <a:spcBef>
                <a:spcPts val="250"/>
              </a:spcBef>
              <a:spcAft>
                <a:spcPts val="250"/>
              </a:spcAft>
              <a:buClrTx/>
              <a:buSzTx/>
              <a:buFontTx/>
              <a:buNone/>
              <a:defRPr/>
            </a:pPr>
            <a:r>
              <a:rPr lang="zh-CN" altLang="en-US"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rPr>
              <a:t>交通运输</a:t>
            </a:r>
            <a:endPar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p:txBody>
      </p:sp>
      <p:pic>
        <p:nvPicPr>
          <p:cNvPr id="10" name="Shape3">
            <a:extLst>
              <a:ext uri="{FF2B5EF4-FFF2-40B4-BE49-F238E27FC236}">
                <a16:creationId xmlns:a16="http://schemas.microsoft.com/office/drawing/2014/main" id="{6AE1475B-3744-7468-C4F1-CF0999B87928}"/>
              </a:ext>
            </a:extLst>
          </p:cNvPr>
          <p:cNvPicPr>
            <a:picLocks/>
          </p:cNvPicPr>
          <p:nvPr>
            <p:custDataLst>
              <p:tags r:id="rId6"/>
            </p:custDataLst>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16677" y="229676"/>
            <a:ext cx="585216" cy="585216"/>
          </a:xfrm>
          <a:prstGeom prst="rect">
            <a:avLst/>
          </a:prstGeom>
        </p:spPr>
      </p:pic>
      <p:sp>
        <p:nvSpPr>
          <p:cNvPr id="11" name="Text13" hidden="1">
            <a:extLst>
              <a:ext uri="{FF2B5EF4-FFF2-40B4-BE49-F238E27FC236}">
                <a16:creationId xmlns:a16="http://schemas.microsoft.com/office/drawing/2014/main" id="{3E0E61F1-AB15-3237-79ED-F2ACB3E833A3}"/>
              </a:ext>
            </a:extLst>
          </p:cNvPr>
          <p:cNvSpPr txBox="1"/>
          <p:nvPr>
            <p:custDataLst>
              <p:tags r:id="rId7"/>
            </p:custDataLst>
          </p:nvPr>
        </p:nvSpPr>
        <p:spPr>
          <a:xfrm>
            <a:off x="23942384" y="571852"/>
            <a:ext cx="11496384" cy="720348"/>
          </a:xfrm>
          <a:prstGeom prst="rect">
            <a:avLst/>
          </a:prstGeom>
          <a:noFill/>
        </p:spPr>
        <p:txBody>
          <a:bodyPr wrap="square" rtlCol="0" anchor="ctr" anchorCtr="0">
            <a:no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47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全球市场竞争与合作</a:t>
            </a:r>
            <a:endParaRPr lang="zh-CN" altLang="en-US" sz="47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13" name="Text2">
            <a:extLst>
              <a:ext uri="{FF2B5EF4-FFF2-40B4-BE49-F238E27FC236}">
                <a16:creationId xmlns:a16="http://schemas.microsoft.com/office/drawing/2014/main" id="{D0AACBB7-76F0-F3E5-D1D1-2771ACA138B5}"/>
              </a:ext>
            </a:extLst>
          </p:cNvPr>
          <p:cNvSpPr txBox="1"/>
          <p:nvPr>
            <p:custDataLst>
              <p:tags r:id="rId8"/>
            </p:custDataLst>
          </p:nvPr>
        </p:nvSpPr>
        <p:spPr>
          <a:xfrm>
            <a:off x="9425755" y="6026589"/>
            <a:ext cx="1270618" cy="508325"/>
          </a:xfrm>
          <a:prstGeom prst="rect">
            <a:avLst/>
          </a:prstGeom>
          <a:noFill/>
          <a:ln>
            <a:noFill/>
          </a:ln>
        </p:spPr>
        <p:txBody>
          <a:bodyPr spcFirstLastPara="1" wrap="square" lIns="60950" tIns="30466" rIns="60950" bIns="30466" anchor="t" anchorCtr="0">
            <a:normAutofit/>
          </a:bodyPr>
          <a:lstStyle/>
          <a:p>
            <a:pPr marL="0" marR="0" lvl="0" algn="just" defTabSz="914400" rtl="0" eaLnBrk="1" fontAlgn="ctr" latinLnBrk="0" hangingPunct="1">
              <a:lnSpc>
                <a:spcPct val="130000"/>
              </a:lnSpc>
              <a:spcBef>
                <a:spcPts val="250"/>
              </a:spcBef>
              <a:spcAft>
                <a:spcPts val="250"/>
              </a:spcAft>
              <a:buClrTx/>
              <a:buSzTx/>
              <a:buFontTx/>
              <a:buNone/>
              <a:defRPr/>
            </a:pPr>
            <a:r>
              <a:rPr lang="zh-CN" altLang="en-US" b="1" dirty="0">
                <a:solidFill>
                  <a:schemeClr val="accent1"/>
                </a:solidFill>
                <a:latin typeface="微软雅黑" panose="020B0503020204020204" pitchFamily="34" charset="-122"/>
                <a:ea typeface="微软雅黑" panose="020B0503020204020204" pitchFamily="34" charset="-122"/>
                <a:cs typeface="+mn-ea"/>
                <a:sym typeface="思源黑体 CN" panose="020B0500000000000000" pitchFamily="34" charset="-122"/>
              </a:rPr>
              <a:t>资源勘探</a:t>
            </a:r>
            <a:endParaRPr kumimoji="0" lang="zh-CN" altLang="en-US" sz="16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思源黑体 CN" panose="020B0500000000000000" pitchFamily="34" charset="-122"/>
            </a:endParaRPr>
          </a:p>
        </p:txBody>
      </p:sp>
      <p:pic>
        <p:nvPicPr>
          <p:cNvPr id="19" name="图片 18">
            <a:extLst>
              <a:ext uri="{FF2B5EF4-FFF2-40B4-BE49-F238E27FC236}">
                <a16:creationId xmlns:a16="http://schemas.microsoft.com/office/drawing/2014/main" id="{8CA74C94-0B78-0716-43C2-9E61D39E6C2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6677" y="3892507"/>
            <a:ext cx="4793395" cy="2735817"/>
          </a:xfrm>
          <a:prstGeom prst="ellipse">
            <a:avLst/>
          </a:prstGeom>
          <a:ln>
            <a:noFill/>
          </a:ln>
          <a:effectLst>
            <a:softEdge rad="112500"/>
          </a:effectLst>
        </p:spPr>
      </p:pic>
      <p:sp>
        <p:nvSpPr>
          <p:cNvPr id="20" name="Text4">
            <a:extLst>
              <a:ext uri="{FF2B5EF4-FFF2-40B4-BE49-F238E27FC236}">
                <a16:creationId xmlns:a16="http://schemas.microsoft.com/office/drawing/2014/main" id="{4D09B35F-032E-0332-E686-30A1DF2A7579}"/>
              </a:ext>
            </a:extLst>
          </p:cNvPr>
          <p:cNvSpPr/>
          <p:nvPr>
            <p:custDataLst>
              <p:tags r:id="rId9"/>
            </p:custDataLst>
          </p:nvPr>
        </p:nvSpPr>
        <p:spPr>
          <a:xfrm>
            <a:off x="972766" y="1931758"/>
            <a:ext cx="3900791" cy="1960749"/>
          </a:xfrm>
          <a:prstGeom prst="roundRect">
            <a:avLst>
              <a:gd name="adj" fmla="val 5818"/>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nSpc>
                <a:spcPct val="130000"/>
              </a:lnSpc>
            </a:pPr>
            <a:r>
              <a:rPr lang="zh-CN" altLang="en-US" sz="1400" b="0" i="0" dirty="0">
                <a:solidFill>
                  <a:srgbClr val="0D0D0D"/>
                </a:solidFill>
                <a:effectLst/>
                <a:latin typeface="Söhne"/>
              </a:rPr>
              <a:t>北斗导航系统在交通运输领域的应用非常广泛，包括车载导航、船舶导航、航空导航等。在车辆、船舶和飞机上安装北斗导航设备，可以实现精准的定位和导航服务，提高交通运输的效率和安全性。</a:t>
            </a:r>
            <a:endParaRPr lang="zh-CN" altLang="en-US" sz="1400" dirty="0"/>
          </a:p>
          <a:p>
            <a:pPr>
              <a:lnSpc>
                <a:spcPct val="130000"/>
              </a:lnSpc>
            </a:pPr>
            <a:endParaRPr kumimoji="1" lang="zh-CN" altLang="en-US" sz="14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21" name="Text4">
            <a:extLst>
              <a:ext uri="{FF2B5EF4-FFF2-40B4-BE49-F238E27FC236}">
                <a16:creationId xmlns:a16="http://schemas.microsoft.com/office/drawing/2014/main" id="{EBF764F0-8B62-5D0F-449F-5A09E94DE21F}"/>
              </a:ext>
            </a:extLst>
          </p:cNvPr>
          <p:cNvSpPr/>
          <p:nvPr>
            <p:custDataLst>
              <p:tags r:id="rId10"/>
            </p:custDataLst>
          </p:nvPr>
        </p:nvSpPr>
        <p:spPr>
          <a:xfrm>
            <a:off x="8196264" y="3836882"/>
            <a:ext cx="3294717" cy="1960749"/>
          </a:xfrm>
          <a:prstGeom prst="roundRect">
            <a:avLst>
              <a:gd name="adj" fmla="val 5818"/>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r>
              <a:rPr lang="zh-CN" altLang="en-US" sz="1400" b="0" i="0" dirty="0">
                <a:solidFill>
                  <a:srgbClr val="0D0D0D"/>
                </a:solidFill>
                <a:effectLst/>
                <a:latin typeface="Söhne"/>
              </a:rPr>
              <a:t>北斗导航系统可以用于资源勘探领域，如矿产勘探、水文测量等。利用北斗系统提供的高精度定位服务，可以帮助勘探人员精确确定勘探点位和勘探路径，提高资源勘探的效率和准确性。</a:t>
            </a:r>
            <a:endParaRPr lang="zh-CN" altLang="en-US" sz="1400" dirty="0"/>
          </a:p>
        </p:txBody>
      </p:sp>
      <p:pic>
        <p:nvPicPr>
          <p:cNvPr id="24" name="图片 23">
            <a:extLst>
              <a:ext uri="{FF2B5EF4-FFF2-40B4-BE49-F238E27FC236}">
                <a16:creationId xmlns:a16="http://schemas.microsoft.com/office/drawing/2014/main" id="{0C776E72-FFAA-850D-E71D-8738602E4A1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196264" y="809420"/>
            <a:ext cx="3145852" cy="2940162"/>
          </a:xfrm>
          <a:prstGeom prst="ellipse">
            <a:avLst/>
          </a:prstGeom>
          <a:ln>
            <a:noFill/>
          </a:ln>
          <a:effectLst>
            <a:softEdge rad="112500"/>
          </a:effectLst>
        </p:spPr>
      </p:pic>
    </p:spTree>
    <p:custDataLst>
      <p:tags r:id="rId1"/>
    </p:custDataLst>
    <p:extLst>
      <p:ext uri="{BB962C8B-B14F-4D97-AF65-F5344CB8AC3E}">
        <p14:creationId xmlns:p14="http://schemas.microsoft.com/office/powerpoint/2010/main" val="37785210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500" fill="hold">
                                          <p:stCondLst>
                                            <p:cond delay="0"/>
                                          </p:stCondLst>
                                        </p:cTn>
                                        <p:tgtEl>
                                          <p:spTgt spid="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9" dur="500" fill="hold">
                                          <p:stCondLst>
                                            <p:cond delay="0"/>
                                          </p:stCondLst>
                                        </p:cTn>
                                        <p:tgtEl>
                                          <p:spTgt spid="2"/>
                                        </p:tgtEl>
                                        <p:attrNameLst>
                                          <p:attrName>style.opacity</p:attrName>
                                        </p:attrNameLst>
                                      </p:cBhvr>
                                      <p:tavLst>
                                        <p:tav tm="0">
                                          <p:val>
                                            <p:strVal val="0"/>
                                          </p:val>
                                        </p:tav>
                                        <p:tav tm="100000">
                                          <p:val>
                                            <p:strVal val="1"/>
                                          </p:val>
                                        </p:tav>
                                      </p:tavLst>
                                    </p:anim>
                                    <p:anim to="" calcmode="lin" valueType="num">
                                      <p:cBhvr>
                                        <p:cTn id="10"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2"/>
                                        </p:tgtEl>
                                        <p:attrNameLst>
                                          <p:attrName>ppt_h</p:attrName>
                                        </p:attrNameLst>
                                      </p:cBhvr>
                                      <p:tavLst>
                                        <p:tav tm="0">
                                          <p:val>
                                            <p:strVal val="#ppt_h*2"/>
                                          </p:val>
                                        </p:tav>
                                        <p:tav tm="100000">
                                          <p:val>
                                            <p:strVal val="#ppt_h"/>
                                          </p:val>
                                        </p:tav>
                                      </p:tavLst>
                                    </p:anim>
                                  </p:childTnLst>
                                </p:cTn>
                              </p:par>
                              <p:par>
                                <p:cTn id="12" presetID="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to="" calcmode="lin" valueType="num">
                                      <p:cBhvr>
                                        <p:cTn id="14" dur="500" fill="hold">
                                          <p:stCondLst>
                                            <p:cond delay="0"/>
                                          </p:stCondLst>
                                        </p:cTn>
                                        <p:tgtEl>
                                          <p:spTgt spid="5"/>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5" dur="500" fill="hold">
                                          <p:stCondLst>
                                            <p:cond delay="0"/>
                                          </p:stCondLst>
                                        </p:cTn>
                                        <p:tgtEl>
                                          <p:spTgt spid="5"/>
                                        </p:tgtEl>
                                        <p:attrNameLst>
                                          <p:attrName>ppt_y</p:attrName>
                                        </p:attrNameLst>
                                      </p:cBhvr>
                                      <p:tavLst>
                                        <p:tav tm="0" fmla="((floor(#ppt_y-0.5)+ceil(#ppt_y-0.5))*0.5+0.5)+(#ppt_y- ((floor(#ppt_y-0.5)+ceil(#ppt_y-0.5))*0.5+0.5))*$">
                                          <p:val>
                                            <p:strVal val="0"/>
                                          </p:val>
                                        </p:tav>
                                        <p:tav tm="100000">
                                          <p:val>
                                            <p:strVal val="1"/>
                                          </p:val>
                                        </p:tav>
                                      </p:tavLst>
                                    </p:anim>
                                    <p:anim to="" calcmode="lin" valueType="num">
                                      <p:cBhvr>
                                        <p:cTn id="16" dur="500" fill="hold">
                                          <p:stCondLst>
                                            <p:cond delay="0"/>
                                          </p:stCondLst>
                                        </p:cTn>
                                        <p:tgtEl>
                                          <p:spTgt spid="5"/>
                                        </p:tgtEl>
                                        <p:attrNameLst>
                                          <p:attrName>style.opacity</p:attrName>
                                        </p:attrNameLst>
                                      </p:cBhvr>
                                      <p:tavLst>
                                        <p:tav tm="0">
                                          <p:val>
                                            <p:strVal val="0"/>
                                          </p:val>
                                        </p:tav>
                                        <p:tav tm="100000">
                                          <p:val>
                                            <p:strVal val="1"/>
                                          </p:val>
                                        </p:tav>
                                      </p:tavLst>
                                    </p:anim>
                                    <p:anim to="" calcmode="lin" valueType="num">
                                      <p:cBhvr>
                                        <p:cTn id="17" dur="500" fill="hold">
                                          <p:stCondLst>
                                            <p:cond delay="0"/>
                                          </p:stCondLst>
                                        </p:cTn>
                                        <p:tgtEl>
                                          <p:spTgt spid="5"/>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5"/>
                                        </p:tgtEl>
                                        <p:attrNameLst>
                                          <p:attrName>ppt_h</p:attrName>
                                        </p:attrNameLst>
                                      </p:cBhvr>
                                      <p:tavLst>
                                        <p:tav tm="0">
                                          <p:val>
                                            <p:strVal val="#ppt_h*2"/>
                                          </p:val>
                                        </p:tav>
                                        <p:tav tm="100000">
                                          <p:val>
                                            <p:strVal val="#ppt_h"/>
                                          </p:val>
                                        </p:tav>
                                      </p:tavLst>
                                    </p:anim>
                                  </p:childTnLst>
                                </p:cTn>
                              </p:par>
                              <p:par>
                                <p:cTn id="19" presetID="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to="" calcmode="lin" valueType="num">
                                      <p:cBhvr>
                                        <p:cTn id="21" dur="500" fill="hold">
                                          <p:stCondLst>
                                            <p:cond delay="0"/>
                                          </p:stCondLst>
                                        </p:cTn>
                                        <p:tgtEl>
                                          <p:spTgt spid="4"/>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2" dur="500" fill="hold">
                                          <p:stCondLst>
                                            <p:cond delay="0"/>
                                          </p:stCondLst>
                                        </p:cTn>
                                        <p:tgtEl>
                                          <p:spTgt spid="4"/>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3" dur="500" fill="hold">
                                          <p:stCondLst>
                                            <p:cond delay="0"/>
                                          </p:stCondLst>
                                        </p:cTn>
                                        <p:tgtEl>
                                          <p:spTgt spid="4"/>
                                        </p:tgtEl>
                                        <p:attrNameLst>
                                          <p:attrName>style.opacity</p:attrName>
                                        </p:attrNameLst>
                                      </p:cBhvr>
                                      <p:tavLst>
                                        <p:tav tm="0">
                                          <p:val>
                                            <p:strVal val="0"/>
                                          </p:val>
                                        </p:tav>
                                        <p:tav tm="100000">
                                          <p:val>
                                            <p:strVal val="1"/>
                                          </p:val>
                                        </p:tav>
                                      </p:tavLst>
                                    </p:anim>
                                    <p:anim to="" calcmode="lin" valueType="num">
                                      <p:cBhvr>
                                        <p:cTn id="24" dur="500" fill="hold">
                                          <p:stCondLst>
                                            <p:cond delay="0"/>
                                          </p:stCondLst>
                                        </p:cTn>
                                        <p:tgtEl>
                                          <p:spTgt spid="4"/>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4"/>
                                        </p:tgtEl>
                                        <p:attrNameLst>
                                          <p:attrName>ppt_h</p:attrName>
                                        </p:attrNameLst>
                                      </p:cBhvr>
                                      <p:tavLst>
                                        <p:tav tm="0">
                                          <p:val>
                                            <p:strVal val="#ppt_h*2"/>
                                          </p:val>
                                        </p:tav>
                                        <p:tav tm="100000">
                                          <p:val>
                                            <p:strVal val="#ppt_h"/>
                                          </p:val>
                                        </p:tav>
                                      </p:tavLst>
                                    </p:anim>
                                  </p:childTnLst>
                                </p:cTn>
                              </p:par>
                              <p:par>
                                <p:cTn id="26" presetID="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to="" calcmode="lin" valueType="num">
                                      <p:cBhvr>
                                        <p:cTn id="28" dur="500" fill="hold">
                                          <p:stCondLst>
                                            <p:cond delay="0"/>
                                          </p:stCondLst>
                                        </p:cTn>
                                        <p:tgtEl>
                                          <p:spTgt spid="10"/>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9" dur="500" fill="hold">
                                          <p:stCondLst>
                                            <p:cond delay="0"/>
                                          </p:stCondLst>
                                        </p:cTn>
                                        <p:tgtEl>
                                          <p:spTgt spid="10"/>
                                        </p:tgtEl>
                                        <p:attrNameLst>
                                          <p:attrName>ppt_y</p:attrName>
                                        </p:attrNameLst>
                                      </p:cBhvr>
                                      <p:tavLst>
                                        <p:tav tm="0" fmla="((floor(#ppt_y-0.5)+ceil(#ppt_y-0.5))*0.5+0.5)+(#ppt_y- ((floor(#ppt_y-0.5)+ceil(#ppt_y-0.5))*0.5+0.5))*$">
                                          <p:val>
                                            <p:strVal val="0"/>
                                          </p:val>
                                        </p:tav>
                                        <p:tav tm="100000">
                                          <p:val>
                                            <p:strVal val="1"/>
                                          </p:val>
                                        </p:tav>
                                      </p:tavLst>
                                    </p:anim>
                                    <p:anim to="" calcmode="lin" valueType="num">
                                      <p:cBhvr>
                                        <p:cTn id="30" dur="500" fill="hold">
                                          <p:stCondLst>
                                            <p:cond delay="0"/>
                                          </p:stCondLst>
                                        </p:cTn>
                                        <p:tgtEl>
                                          <p:spTgt spid="10"/>
                                        </p:tgtEl>
                                        <p:attrNameLst>
                                          <p:attrName>style.opacity</p:attrName>
                                        </p:attrNameLst>
                                      </p:cBhvr>
                                      <p:tavLst>
                                        <p:tav tm="0">
                                          <p:val>
                                            <p:strVal val="0"/>
                                          </p:val>
                                        </p:tav>
                                        <p:tav tm="100000">
                                          <p:val>
                                            <p:strVal val="1"/>
                                          </p:val>
                                        </p:tav>
                                      </p:tavLst>
                                    </p:anim>
                                    <p:anim to="" calcmode="lin" valueType="num">
                                      <p:cBhvr>
                                        <p:cTn id="31" dur="500" fill="hold">
                                          <p:stCondLst>
                                            <p:cond delay="0"/>
                                          </p:stCondLst>
                                        </p:cTn>
                                        <p:tgtEl>
                                          <p:spTgt spid="10"/>
                                        </p:tgtEl>
                                        <p:attrNameLst>
                                          <p:attrName>ppt_w</p:attrName>
                                        </p:attrNameLst>
                                      </p:cBhvr>
                                      <p:tavLst>
                                        <p:tav tm="0">
                                          <p:val>
                                            <p:strVal val="#ppt_w*2"/>
                                          </p:val>
                                        </p:tav>
                                        <p:tav tm="100000">
                                          <p:val>
                                            <p:strVal val="#ppt_w"/>
                                          </p:val>
                                        </p:tav>
                                      </p:tavLst>
                                    </p:anim>
                                    <p:anim to="" calcmode="lin" valueType="num">
                                      <p:cBhvr>
                                        <p:cTn id="32" dur="500" fill="hold">
                                          <p:stCondLst>
                                            <p:cond delay="0"/>
                                          </p:stCondLst>
                                        </p:cTn>
                                        <p:tgtEl>
                                          <p:spTgt spid="10"/>
                                        </p:tgtEl>
                                        <p:attrNameLst>
                                          <p:attrName>ppt_h</p:attrName>
                                        </p:attrNameLst>
                                      </p:cBhvr>
                                      <p:tavLst>
                                        <p:tav tm="0">
                                          <p:val>
                                            <p:strVal val="#ppt_h*2"/>
                                          </p:val>
                                        </p:tav>
                                        <p:tav tm="100000">
                                          <p:val>
                                            <p:strVal val="#ppt_h"/>
                                          </p:val>
                                        </p:tav>
                                      </p:tavLst>
                                    </p:anim>
                                  </p:childTnLst>
                                </p:cTn>
                              </p:par>
                              <p:par>
                                <p:cTn id="33" presetID="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to="" calcmode="lin" valueType="num">
                                      <p:cBhvr>
                                        <p:cTn id="35" dur="500" fill="hold">
                                          <p:stCondLst>
                                            <p:cond delay="0"/>
                                          </p:stCondLst>
                                        </p:cTn>
                                        <p:tgtEl>
                                          <p:spTgt spid="1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6" dur="500" fill="hold">
                                          <p:stCondLst>
                                            <p:cond delay="0"/>
                                          </p:stCondLst>
                                        </p:cTn>
                                        <p:tgtEl>
                                          <p:spTgt spid="1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37" dur="500" fill="hold">
                                          <p:stCondLst>
                                            <p:cond delay="0"/>
                                          </p:stCondLst>
                                        </p:cTn>
                                        <p:tgtEl>
                                          <p:spTgt spid="13"/>
                                        </p:tgtEl>
                                        <p:attrNameLst>
                                          <p:attrName>style.opacity</p:attrName>
                                        </p:attrNameLst>
                                      </p:cBhvr>
                                      <p:tavLst>
                                        <p:tav tm="0">
                                          <p:val>
                                            <p:strVal val="0"/>
                                          </p:val>
                                        </p:tav>
                                        <p:tav tm="100000">
                                          <p:val>
                                            <p:strVal val="1"/>
                                          </p:val>
                                        </p:tav>
                                      </p:tavLst>
                                    </p:anim>
                                    <p:anim to="" calcmode="lin" valueType="num">
                                      <p:cBhvr>
                                        <p:cTn id="38" dur="500" fill="hold">
                                          <p:stCondLst>
                                            <p:cond delay="0"/>
                                          </p:stCondLst>
                                        </p:cTn>
                                        <p:tgtEl>
                                          <p:spTgt spid="13"/>
                                        </p:tgtEl>
                                        <p:attrNameLst>
                                          <p:attrName>ppt_w</p:attrName>
                                        </p:attrNameLst>
                                      </p:cBhvr>
                                      <p:tavLst>
                                        <p:tav tm="0">
                                          <p:val>
                                            <p:strVal val="#ppt_w*2"/>
                                          </p:val>
                                        </p:tav>
                                        <p:tav tm="100000">
                                          <p:val>
                                            <p:strVal val="#ppt_w"/>
                                          </p:val>
                                        </p:tav>
                                      </p:tavLst>
                                    </p:anim>
                                    <p:anim to="" calcmode="lin" valueType="num">
                                      <p:cBhvr>
                                        <p:cTn id="39" dur="500" fill="hold">
                                          <p:stCondLst>
                                            <p:cond delay="0"/>
                                          </p:stCondLst>
                                        </p:cTn>
                                        <p:tgtEl>
                                          <p:spTgt spid="13"/>
                                        </p:tgtEl>
                                        <p:attrNameLst>
                                          <p:attrName>ppt_h</p:attrName>
                                        </p:attrNameLst>
                                      </p:cBhvr>
                                      <p:tavLst>
                                        <p:tav tm="0">
                                          <p:val>
                                            <p:strVal val="#ppt_h*2"/>
                                          </p:val>
                                        </p:tav>
                                        <p:tav tm="100000">
                                          <p:val>
                                            <p:strVal val="#ppt_h"/>
                                          </p:val>
                                        </p:tav>
                                      </p:tavLst>
                                    </p:anim>
                                  </p:childTnLst>
                                </p:cTn>
                              </p:par>
                              <p:par>
                                <p:cTn id="40" presetID="23" presetClass="entr" presetSubtype="288"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strVal val="4/3*#ppt_w"/>
                                          </p:val>
                                        </p:tav>
                                        <p:tav tm="100000">
                                          <p:val>
                                            <p:strVal val="#ppt_w"/>
                                          </p:val>
                                        </p:tav>
                                      </p:tavLst>
                                    </p:anim>
                                    <p:anim calcmode="lin" valueType="num">
                                      <p:cBhvr>
                                        <p:cTn id="43" dur="500" fill="hold"/>
                                        <p:tgtEl>
                                          <p:spTgt spid="20"/>
                                        </p:tgtEl>
                                        <p:attrNameLst>
                                          <p:attrName>ppt_h</p:attrName>
                                        </p:attrNameLst>
                                      </p:cBhvr>
                                      <p:tavLst>
                                        <p:tav tm="0">
                                          <p:val>
                                            <p:strVal val="4/3*#ppt_h"/>
                                          </p:val>
                                        </p:tav>
                                        <p:tav tm="100000">
                                          <p:val>
                                            <p:strVal val="#ppt_h"/>
                                          </p:val>
                                        </p:tav>
                                      </p:tavLst>
                                    </p:anim>
                                    <p:anim to="" calcmode="lin" valueType="num">
                                      <p:cBhvr>
                                        <p:cTn id="44" dur="500" fill="hold">
                                          <p:stCondLst>
                                            <p:cond delay="0"/>
                                          </p:stCondLst>
                                        </p:cTn>
                                        <p:tgtEl>
                                          <p:spTgt spid="20"/>
                                        </p:tgtEl>
                                        <p:attrNameLst>
                                          <p:attrName>ppt_x</p:attrName>
                                        </p:attrNameLst>
                                      </p:cBhvr>
                                      <p:tavLst>
                                        <p:tav tm="0">
                                          <p:val>
                                            <p:strVal val="#ppt_x+0"/>
                                          </p:val>
                                        </p:tav>
                                        <p:tav tm="100000">
                                          <p:val>
                                            <p:strVal val="#ppt_x+0"/>
                                          </p:val>
                                        </p:tav>
                                      </p:tavLst>
                                    </p:anim>
                                    <p:anim to="" calcmode="lin" valueType="num">
                                      <p:cBhvr>
                                        <p:cTn id="45" dur="500" fill="hold">
                                          <p:stCondLst>
                                            <p:cond delay="0"/>
                                          </p:stCondLst>
                                        </p:cTn>
                                        <p:tgtEl>
                                          <p:spTgt spid="20"/>
                                        </p:tgtEl>
                                        <p:attrNameLst>
                                          <p:attrName>ppt_y</p:attrName>
                                        </p:attrNameLst>
                                      </p:cBhvr>
                                      <p:tavLst>
                                        <p:tav tm="0">
                                          <p:val>
                                            <p:strVal val="#ppt_y+0.1815177"/>
                                          </p:val>
                                        </p:tav>
                                        <p:tav tm="100000">
                                          <p:val>
                                            <p:strVal val="#ppt_y+0.1815177"/>
                                          </p:val>
                                        </p:tav>
                                      </p:tavLst>
                                    </p:anim>
                                  </p:childTnLst>
                                </p:cTn>
                              </p:par>
                              <p:par>
                                <p:cTn id="46" presetID="35" presetClass="path" presetSubtype="0" accel="50000" decel="50000" fill="hold" grpId="1" nodeType="withEffect">
                                  <p:stCondLst>
                                    <p:cond delay="0"/>
                                  </p:stCondLst>
                                  <p:childTnLst>
                                    <p:anim to="" calcmode="lin" valueType="num">
                                      <p:cBhvr>
                                        <p:cTn id="47" dur="500" fill="hold">
                                          <p:stCondLst>
                                            <p:cond delay="0"/>
                                          </p:stCondLst>
                                        </p:cTn>
                                        <p:tgtEl>
                                          <p:spTgt spid="20"/>
                                        </p:tgtEl>
                                        <p:attrNameLst>
                                          <p:attrName>ppt_x</p:attrName>
                                        </p:attrNameLst>
                                      </p:cBhvr>
                                      <p:tavLst>
                                        <p:tav tm="0">
                                          <p:val>
                                            <p:strVal val="ppt_x"/>
                                          </p:val>
                                        </p:tav>
                                        <p:tav tm="100000">
                                          <p:val>
                                            <p:strVal val="#ppt_x+0"/>
                                          </p:val>
                                        </p:tav>
                                      </p:tavLst>
                                    </p:anim>
                                    <p:anim to="" calcmode="lin" valueType="num">
                                      <p:cBhvr>
                                        <p:cTn id="48" dur="500" fill="hold">
                                          <p:stCondLst>
                                            <p:cond delay="0"/>
                                          </p:stCondLst>
                                        </p:cTn>
                                        <p:tgtEl>
                                          <p:spTgt spid="20"/>
                                        </p:tgtEl>
                                        <p:attrNameLst>
                                          <p:attrName>ppt_y</p:attrName>
                                        </p:attrNameLst>
                                      </p:cBhvr>
                                      <p:tavLst>
                                        <p:tav tm="0">
                                          <p:val>
                                            <p:strVal val="ppt_y"/>
                                          </p:val>
                                        </p:tav>
                                        <p:tav tm="100000">
                                          <p:val>
                                            <p:strVal val="#ppt_y+0"/>
                                          </p:val>
                                        </p:tav>
                                      </p:tavLst>
                                    </p:anim>
                                    <p:anim to="" calcmode="lin" valueType="num">
                                      <p:cBhvr>
                                        <p:cTn id="49" dur="500" fill="hold">
                                          <p:stCondLst>
                                            <p:cond delay="0"/>
                                          </p:stCondLst>
                                        </p:cTn>
                                        <p:tgtEl>
                                          <p:spTgt spid="20"/>
                                        </p:tgtEl>
                                        <p:attrNameLst>
                                          <p:attrName>ppt_w</p:attrName>
                                        </p:attrNameLst>
                                      </p:cBhvr>
                                      <p:tavLst>
                                        <p:tav tm="0">
                                          <p:val>
                                            <p:strVal val="ppt_w"/>
                                          </p:val>
                                        </p:tav>
                                        <p:tav tm="100000">
                                          <p:val>
                                            <p:strVal val="#ppt_w"/>
                                          </p:val>
                                        </p:tav>
                                      </p:tavLst>
                                    </p:anim>
                                    <p:anim to="" calcmode="lin" valueType="num">
                                      <p:cBhvr>
                                        <p:cTn id="50" dur="500" fill="hold">
                                          <p:stCondLst>
                                            <p:cond delay="0"/>
                                          </p:stCondLst>
                                        </p:cTn>
                                        <p:tgtEl>
                                          <p:spTgt spid="20"/>
                                        </p:tgtEl>
                                        <p:attrNameLst>
                                          <p:attrName>ppt_h</p:attrName>
                                        </p:attrNameLst>
                                      </p:cBhvr>
                                      <p:tavLst>
                                        <p:tav tm="0">
                                          <p:val>
                                            <p:strVal val="ppt_h"/>
                                          </p:val>
                                        </p:tav>
                                        <p:tav tm="100000">
                                          <p:val>
                                            <p:strVal val="#ppt_h"/>
                                          </p:val>
                                        </p:tav>
                                      </p:tavLst>
                                    </p:anim>
                                  </p:childTnLst>
                                </p:cTn>
                              </p:par>
                              <p:par>
                                <p:cTn id="51" presetID="23" presetClass="entr" presetSubtype="288"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p:cTn id="53" dur="500" fill="hold"/>
                                        <p:tgtEl>
                                          <p:spTgt spid="21"/>
                                        </p:tgtEl>
                                        <p:attrNameLst>
                                          <p:attrName>ppt_w</p:attrName>
                                        </p:attrNameLst>
                                      </p:cBhvr>
                                      <p:tavLst>
                                        <p:tav tm="0">
                                          <p:val>
                                            <p:strVal val="4/3*#ppt_w"/>
                                          </p:val>
                                        </p:tav>
                                        <p:tav tm="100000">
                                          <p:val>
                                            <p:strVal val="#ppt_w"/>
                                          </p:val>
                                        </p:tav>
                                      </p:tavLst>
                                    </p:anim>
                                    <p:anim calcmode="lin" valueType="num">
                                      <p:cBhvr>
                                        <p:cTn id="54" dur="500" fill="hold"/>
                                        <p:tgtEl>
                                          <p:spTgt spid="21"/>
                                        </p:tgtEl>
                                        <p:attrNameLst>
                                          <p:attrName>ppt_h</p:attrName>
                                        </p:attrNameLst>
                                      </p:cBhvr>
                                      <p:tavLst>
                                        <p:tav tm="0">
                                          <p:val>
                                            <p:strVal val="4/3*#ppt_h"/>
                                          </p:val>
                                        </p:tav>
                                        <p:tav tm="100000">
                                          <p:val>
                                            <p:strVal val="#ppt_h"/>
                                          </p:val>
                                        </p:tav>
                                      </p:tavLst>
                                    </p:anim>
                                    <p:anim to="" calcmode="lin" valueType="num">
                                      <p:cBhvr>
                                        <p:cTn id="55" dur="500" fill="hold">
                                          <p:stCondLst>
                                            <p:cond delay="0"/>
                                          </p:stCondLst>
                                        </p:cTn>
                                        <p:tgtEl>
                                          <p:spTgt spid="21"/>
                                        </p:tgtEl>
                                        <p:attrNameLst>
                                          <p:attrName>ppt_x</p:attrName>
                                        </p:attrNameLst>
                                      </p:cBhvr>
                                      <p:tavLst>
                                        <p:tav tm="0">
                                          <p:val>
                                            <p:strVal val="#ppt_x+0"/>
                                          </p:val>
                                        </p:tav>
                                        <p:tav tm="100000">
                                          <p:val>
                                            <p:strVal val="#ppt_x+0"/>
                                          </p:val>
                                        </p:tav>
                                      </p:tavLst>
                                    </p:anim>
                                    <p:anim to="" calcmode="lin" valueType="num">
                                      <p:cBhvr>
                                        <p:cTn id="56" dur="500" fill="hold">
                                          <p:stCondLst>
                                            <p:cond delay="0"/>
                                          </p:stCondLst>
                                        </p:cTn>
                                        <p:tgtEl>
                                          <p:spTgt spid="21"/>
                                        </p:tgtEl>
                                        <p:attrNameLst>
                                          <p:attrName>ppt_y</p:attrName>
                                        </p:attrNameLst>
                                      </p:cBhvr>
                                      <p:tavLst>
                                        <p:tav tm="0">
                                          <p:val>
                                            <p:strVal val="#ppt_y+0.1815177"/>
                                          </p:val>
                                        </p:tav>
                                        <p:tav tm="100000">
                                          <p:val>
                                            <p:strVal val="#ppt_y+0.1815177"/>
                                          </p:val>
                                        </p:tav>
                                      </p:tavLst>
                                    </p:anim>
                                  </p:childTnLst>
                                </p:cTn>
                              </p:par>
                              <p:par>
                                <p:cTn id="57" presetID="35" presetClass="path" presetSubtype="0" accel="50000" decel="50000" fill="hold" grpId="1" nodeType="withEffect">
                                  <p:stCondLst>
                                    <p:cond delay="0"/>
                                  </p:stCondLst>
                                  <p:childTnLst>
                                    <p:anim to="" calcmode="lin" valueType="num">
                                      <p:cBhvr>
                                        <p:cTn id="58" dur="500" fill="hold">
                                          <p:stCondLst>
                                            <p:cond delay="0"/>
                                          </p:stCondLst>
                                        </p:cTn>
                                        <p:tgtEl>
                                          <p:spTgt spid="21"/>
                                        </p:tgtEl>
                                        <p:attrNameLst>
                                          <p:attrName>ppt_x</p:attrName>
                                        </p:attrNameLst>
                                      </p:cBhvr>
                                      <p:tavLst>
                                        <p:tav tm="0">
                                          <p:val>
                                            <p:strVal val="ppt_x"/>
                                          </p:val>
                                        </p:tav>
                                        <p:tav tm="100000">
                                          <p:val>
                                            <p:strVal val="#ppt_x+0"/>
                                          </p:val>
                                        </p:tav>
                                      </p:tavLst>
                                    </p:anim>
                                    <p:anim to="" calcmode="lin" valueType="num">
                                      <p:cBhvr>
                                        <p:cTn id="59" dur="500" fill="hold">
                                          <p:stCondLst>
                                            <p:cond delay="0"/>
                                          </p:stCondLst>
                                        </p:cTn>
                                        <p:tgtEl>
                                          <p:spTgt spid="21"/>
                                        </p:tgtEl>
                                        <p:attrNameLst>
                                          <p:attrName>ppt_y</p:attrName>
                                        </p:attrNameLst>
                                      </p:cBhvr>
                                      <p:tavLst>
                                        <p:tav tm="0">
                                          <p:val>
                                            <p:strVal val="ppt_y"/>
                                          </p:val>
                                        </p:tav>
                                        <p:tav tm="100000">
                                          <p:val>
                                            <p:strVal val="#ppt_y+0"/>
                                          </p:val>
                                        </p:tav>
                                      </p:tavLst>
                                    </p:anim>
                                    <p:anim to="" calcmode="lin" valueType="num">
                                      <p:cBhvr>
                                        <p:cTn id="60" dur="500" fill="hold">
                                          <p:stCondLst>
                                            <p:cond delay="0"/>
                                          </p:stCondLst>
                                        </p:cTn>
                                        <p:tgtEl>
                                          <p:spTgt spid="21"/>
                                        </p:tgtEl>
                                        <p:attrNameLst>
                                          <p:attrName>ppt_w</p:attrName>
                                        </p:attrNameLst>
                                      </p:cBhvr>
                                      <p:tavLst>
                                        <p:tav tm="0">
                                          <p:val>
                                            <p:strVal val="ppt_w"/>
                                          </p:val>
                                        </p:tav>
                                        <p:tav tm="100000">
                                          <p:val>
                                            <p:strVal val="#ppt_w"/>
                                          </p:val>
                                        </p:tav>
                                      </p:tavLst>
                                    </p:anim>
                                    <p:anim to="" calcmode="lin" valueType="num">
                                      <p:cBhvr>
                                        <p:cTn id="61" dur="500" fill="hold">
                                          <p:stCondLst>
                                            <p:cond delay="0"/>
                                          </p:stCondLst>
                                        </p:cTn>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4" grpId="0"/>
      <p:bldP spid="13" grpId="0"/>
      <p:bldP spid="20" grpId="0" animBg="1"/>
      <p:bldP spid="20" grpId="1" animBg="1"/>
      <p:bldP spid="21" grpId="0" animBg="1"/>
      <p:bldP spid="21"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Shape1">
            <a:extLst>
              <a:ext uri="{FF2B5EF4-FFF2-40B4-BE49-F238E27FC236}">
                <a16:creationId xmlns:a16="http://schemas.microsoft.com/office/drawing/2014/main" id="{A6E8DF83-0D56-699D-3E97-F3AFC585AC3A}"/>
              </a:ext>
            </a:extLst>
          </p:cNvPr>
          <p:cNvPicPr>
            <a:picLocks/>
          </p:cNvPicPr>
          <p:nvPr/>
        </p:nvPicPr>
        <p:blipFill>
          <a:blip r:embed="rId10">
            <a:extLst>
              <a:ext uri="{28A0092B-C50C-407E-A947-70E740481C1C}">
                <a14:useLocalDpi xmlns:a14="http://schemas.microsoft.com/office/drawing/2010/main" val="0"/>
              </a:ext>
            </a:extLst>
          </a:blip>
          <a:stretch>
            <a:fillRect/>
          </a:stretch>
        </p:blipFill>
        <p:spPr>
          <a:xfrm>
            <a:off x="0" y="0"/>
            <a:ext cx="12192000" cy="6870700"/>
          </a:xfrm>
          <a:prstGeom prst="rect">
            <a:avLst/>
          </a:prstGeom>
          <a:noFill/>
        </p:spPr>
      </p:pic>
      <p:sp>
        <p:nvSpPr>
          <p:cNvPr id="5" name="矩形 4"/>
          <p:cNvSpPr/>
          <p:nvPr>
            <p:custDataLst>
              <p:tags r:id="rId2"/>
            </p:custDataLst>
          </p:nvPr>
        </p:nvSpPr>
        <p:spPr>
          <a:xfrm rot="16200000">
            <a:off x="2663984" y="-2670016"/>
            <a:ext cx="6864032" cy="12192000"/>
          </a:xfrm>
          <a:prstGeom prst="rect">
            <a:avLst/>
          </a:prstGeom>
          <a:gradFill>
            <a:gsLst>
              <a:gs pos="38000">
                <a:schemeClr val="accent1"/>
              </a:gs>
              <a:gs pos="0">
                <a:schemeClr val="accent1"/>
              </a:gs>
              <a:gs pos="89000">
                <a:schemeClr val="accent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圆角 13"/>
          <p:cNvSpPr/>
          <p:nvPr>
            <p:custDataLst>
              <p:tags r:id="rId3"/>
            </p:custDataLst>
          </p:nvPr>
        </p:nvSpPr>
        <p:spPr>
          <a:xfrm rot="16200000">
            <a:off x="5837555" y="1348740"/>
            <a:ext cx="516890" cy="5129530"/>
          </a:xfrm>
          <a:prstGeom prst="roundRect">
            <a:avLst>
              <a:gd name="adj" fmla="val 50000"/>
            </a:avLst>
          </a:prstGeom>
          <a:solidFill>
            <a:schemeClr val="bg1"/>
          </a:solidFill>
          <a:ln>
            <a:gradFill>
              <a:gsLst>
                <a:gs pos="0">
                  <a:schemeClr val="accent1"/>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Text1"/>
          <p:cNvSpPr txBox="1"/>
          <p:nvPr>
            <p:custDataLst>
              <p:tags r:id="rId4"/>
            </p:custDataLst>
          </p:nvPr>
        </p:nvSpPr>
        <p:spPr>
          <a:xfrm>
            <a:off x="508000" y="1042670"/>
            <a:ext cx="11177270" cy="2386330"/>
          </a:xfrm>
          <a:prstGeom prst="rect">
            <a:avLst/>
          </a:prstGeom>
          <a:noFill/>
        </p:spPr>
        <p:txBody>
          <a:bodyPr wrap="square" lIns="0" tIns="0" rIns="0" bIns="0" rtlCol="0" anchor="b" anchorCtr="0">
            <a:normAutofit/>
          </a:bodyPr>
          <a:lstStyle/>
          <a:p>
            <a:pPr algn="ctr"/>
            <a:r>
              <a:rPr lang="en-US" altLang="zh-CN" sz="7200" b="1">
                <a:solidFill>
                  <a:schemeClr val="tx2"/>
                </a:solidFill>
                <a:latin typeface="微软雅黑" panose="020B0503020204020204" pitchFamily="34" charset="-122"/>
                <a:ea typeface="微软雅黑" panose="020B0503020204020204" pitchFamily="34" charset="-122"/>
              </a:rPr>
              <a:t>THANK YOU</a:t>
            </a:r>
            <a:endParaRPr lang="zh-CN" altLang="en-US" sz="7200" b="1" dirty="0">
              <a:solidFill>
                <a:schemeClr val="tx2"/>
              </a:solidFill>
              <a:latin typeface="微软雅黑" panose="020B0503020204020204" pitchFamily="34" charset="-122"/>
              <a:ea typeface="微软雅黑" panose="020B0503020204020204" pitchFamily="34" charset="-122"/>
            </a:endParaRPr>
          </a:p>
        </p:txBody>
      </p:sp>
      <p:sp>
        <p:nvSpPr>
          <p:cNvPr id="16" name="Text2"/>
          <p:cNvSpPr txBox="1"/>
          <p:nvPr>
            <p:custDataLst>
              <p:tags r:id="rId5"/>
            </p:custDataLst>
          </p:nvPr>
        </p:nvSpPr>
        <p:spPr>
          <a:xfrm>
            <a:off x="3768090" y="3705860"/>
            <a:ext cx="4655820" cy="417195"/>
          </a:xfrm>
          <a:prstGeom prst="rect">
            <a:avLst/>
          </a:prstGeom>
          <a:noFill/>
        </p:spPr>
        <p:txBody>
          <a:bodyPr wrap="square" lIns="0" tIns="0" rIns="0" bIns="0" rtlCol="0" anchor="ctr" anchorCtr="0">
            <a:normAutofit/>
          </a:bodyPr>
          <a:lstStyle/>
          <a:p>
            <a:pPr algn="ctr"/>
            <a:r>
              <a:rPr lang="zh-CN" altLang="en-US" sz="1600">
                <a:solidFill>
                  <a:schemeClr val="tx1"/>
                </a:solidFill>
                <a:latin typeface="微软雅黑" panose="020B0503020204020204" pitchFamily="34" charset="-122"/>
                <a:ea typeface="微软雅黑" panose="020B0503020204020204" pitchFamily="34" charset="-122"/>
              </a:rPr>
              <a:t>北斗卫星导航系统：全球覆盖与应用</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17" name="Text3"/>
          <p:cNvSpPr txBox="1"/>
          <p:nvPr>
            <p:custDataLst>
              <p:tags r:id="rId6"/>
            </p:custDataLst>
          </p:nvPr>
        </p:nvSpPr>
        <p:spPr>
          <a:xfrm>
            <a:off x="4006092" y="5119392"/>
            <a:ext cx="4179816" cy="434298"/>
          </a:xfrm>
          <a:prstGeom prst="rect">
            <a:avLst/>
          </a:prstGeom>
          <a:noFill/>
        </p:spPr>
        <p:txBody>
          <a:bodyPr wrap="square" lIns="0" tIns="0" rIns="0" bIns="0" rtlCol="0" anchor="ctr">
            <a:normAutofit/>
          </a:bodyPr>
          <a:lstStyle/>
          <a:p>
            <a:pPr algn="ctr"/>
            <a:r>
              <a:rPr lang="en-US" altLang="zh-CN" sz="1600">
                <a:solidFill>
                  <a:schemeClr val="tx2"/>
                </a:solidFill>
                <a:effectLst>
                  <a:outerShdw blurRad="76200" dist="38100" dir="2700000" algn="ctr" rotWithShape="0">
                    <a:schemeClr val="accent1">
                      <a:alpha val="0"/>
                    </a:schemeClr>
                  </a:outerShdw>
                </a:effectLst>
                <a:latin typeface="微软雅黑" panose="020B0503020204020204" pitchFamily="34" charset="-122"/>
                <a:ea typeface="微软雅黑" panose="020B0503020204020204" pitchFamily="34" charset="-122"/>
                <a:sym typeface="+mn-ea"/>
              </a:rPr>
              <a:t>2024/3/22</a:t>
            </a:r>
            <a:endParaRPr lang="en-US" altLang="zh-CN" sz="1600" spc="300" dirty="0">
              <a:solidFill>
                <a:schemeClr val="tx2"/>
              </a:solidFill>
              <a:effectLst>
                <a:outerShdw blurRad="76200" dist="38100" dir="2700000" algn="ctr" rotWithShape="0">
                  <a:schemeClr val="accent1">
                    <a:alpha val="0"/>
                  </a:schemeClr>
                </a:outerShdw>
              </a:effectLst>
              <a:latin typeface="微软雅黑" panose="020B0503020204020204" pitchFamily="34" charset="-122"/>
              <a:ea typeface="微软雅黑" panose="020B0503020204020204" pitchFamily="34" charset="-122"/>
              <a:sym typeface="+mn-ea"/>
            </a:endParaRPr>
          </a:p>
        </p:txBody>
      </p:sp>
      <p:sp>
        <p:nvSpPr>
          <p:cNvPr id="19" name="Text4"/>
          <p:cNvSpPr txBox="1"/>
          <p:nvPr>
            <p:custDataLst>
              <p:tags r:id="rId7"/>
            </p:custDataLst>
          </p:nvPr>
        </p:nvSpPr>
        <p:spPr>
          <a:xfrm>
            <a:off x="4006092" y="4697396"/>
            <a:ext cx="4179816" cy="421996"/>
          </a:xfrm>
          <a:prstGeom prst="rect">
            <a:avLst/>
          </a:prstGeom>
          <a:noFill/>
        </p:spPr>
        <p:txBody>
          <a:bodyPr wrap="square" lIns="0" tIns="0" rIns="0" bIns="0" rtlCol="0" anchor="ctr">
            <a:normAutofit/>
          </a:bodyPr>
          <a:lstStyle/>
          <a:p>
            <a:pPr algn="ctr"/>
            <a:r>
              <a:rPr lang="en-US" altLang="zh-CN" sz="1600" b="1" dirty="0">
                <a:solidFill>
                  <a:schemeClr val="tx2"/>
                </a:solidFill>
                <a:latin typeface="微软雅黑" panose="020B0503020204020204" pitchFamily="34" charset="-122"/>
                <a:ea typeface="微软雅黑" panose="020B0503020204020204" pitchFamily="34" charset="-122"/>
              </a:rPr>
              <a:t>Form</a:t>
            </a:r>
            <a:r>
              <a:rPr lang="zh-CN" altLang="en-US" sz="1600" b="1" dirty="0">
                <a:solidFill>
                  <a:schemeClr val="tx2"/>
                </a:solidFill>
                <a:latin typeface="微软雅黑" panose="020B0503020204020204" pitchFamily="34" charset="-122"/>
                <a:ea typeface="微软雅黑" panose="020B0503020204020204" pitchFamily="34" charset="-122"/>
              </a:rPr>
              <a:t>：吕博文</a:t>
            </a:r>
            <a:endParaRPr lang="zh-CN" altLang="en-US" sz="1600" b="1" dirty="0">
              <a:solidFill>
                <a:schemeClr val="tx2"/>
              </a:solidFill>
              <a:uFillTx/>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D1034DAF-3C9D-C9D4-E17E-8A010481CC16}"/>
              </a:ext>
            </a:extLst>
          </p:cNvPr>
          <p:cNvGrpSpPr/>
          <p:nvPr/>
        </p:nvGrpSpPr>
        <p:grpSpPr>
          <a:xfrm>
            <a:off x="10878016" y="445930"/>
            <a:ext cx="574141" cy="137948"/>
            <a:chOff x="10200595" y="613458"/>
            <a:chExt cx="722608" cy="173620"/>
          </a:xfrm>
        </p:grpSpPr>
        <p:sp>
          <p:nvSpPr>
            <p:cNvPr id="4" name="椭圆 3">
              <a:extLst>
                <a:ext uri="{FF2B5EF4-FFF2-40B4-BE49-F238E27FC236}">
                  <a16:creationId xmlns:a16="http://schemas.microsoft.com/office/drawing/2014/main" id="{C3D475FE-452E-D7B1-4130-34953FB631F3}"/>
                </a:ext>
              </a:extLst>
            </p:cNvPr>
            <p:cNvSpPr/>
            <p:nvPr/>
          </p:nvSpPr>
          <p:spPr>
            <a:xfrm>
              <a:off x="10475089" y="613458"/>
              <a:ext cx="173620" cy="17362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4B72B75-6231-6938-E797-127B4C0AC33B}"/>
                </a:ext>
              </a:extLst>
            </p:cNvPr>
            <p:cNvSpPr/>
            <p:nvPr/>
          </p:nvSpPr>
          <p:spPr>
            <a:xfrm>
              <a:off x="10200595" y="613458"/>
              <a:ext cx="173620" cy="173620"/>
            </a:xfrm>
            <a:prstGeom prst="ellipse">
              <a:avLst/>
            </a:prstGeom>
            <a:solidFill>
              <a:schemeClr val="tx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4D55BCFD-78A9-6ADC-541B-5177679C8430}"/>
                </a:ext>
              </a:extLst>
            </p:cNvPr>
            <p:cNvSpPr/>
            <p:nvPr/>
          </p:nvSpPr>
          <p:spPr>
            <a:xfrm>
              <a:off x="10749583" y="613458"/>
              <a:ext cx="173620" cy="173620"/>
            </a:xfrm>
            <a:prstGeom prst="ellipse">
              <a:avLst/>
            </a:prstGeom>
            <a:solidFill>
              <a:schemeClr val="tx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87277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strVal val="#ppt_w*0.00"/>
                                          </p:val>
                                        </p:tav>
                                        <p:tav tm="100000">
                                          <p:val>
                                            <p:strVal val="#ppt_w*1.09"/>
                                          </p:val>
                                        </p:tav>
                                      </p:tavLst>
                                    </p:anim>
                                    <p:anim calcmode="lin" valueType="num">
                                      <p:cBhvr>
                                        <p:cTn id="8" dur="500" fill="hold"/>
                                        <p:tgtEl>
                                          <p:spTgt spid="15"/>
                                        </p:tgtEl>
                                        <p:attrNameLst>
                                          <p:attrName>ppt_h</p:attrName>
                                        </p:attrNameLst>
                                      </p:cBhvr>
                                      <p:tavLst>
                                        <p:tav tm="0">
                                          <p:val>
                                            <p:strVal val="#ppt_h*0.00"/>
                                          </p:val>
                                        </p:tav>
                                        <p:tav tm="100000">
                                          <p:val>
                                            <p:strVal val="#ppt_h*1.09"/>
                                          </p:val>
                                        </p:tav>
                                      </p:tavLst>
                                    </p:anim>
                                    <p:animEffect transition="in" filter="fade">
                                      <p:cBhvr>
                                        <p:cTn id="9" dur="500"/>
                                        <p:tgtEl>
                                          <p:spTgt spid="15"/>
                                        </p:tgtEl>
                                      </p:cBhvr>
                                    </p:animEffect>
                                    <p:anim to="" calcmode="lin" valueType="num">
                                      <p:cBhvr>
                                        <p:cTn id="10" dur="500" fill="hold">
                                          <p:stCondLst>
                                            <p:cond delay="0"/>
                                          </p:stCondLst>
                                        </p:cTn>
                                        <p:tgtEl>
                                          <p:spTgt spid="15"/>
                                        </p:tgtEl>
                                        <p:attrNameLst>
                                          <p:attrName>ppt_x</p:attrName>
                                        </p:attrNameLst>
                                      </p:cBhvr>
                                      <p:tavLst>
                                        <p:tav tm="0">
                                          <p:val>
                                            <p:strVal val="#ppt_x"/>
                                          </p:val>
                                        </p:tav>
                                        <p:tav tm="100000">
                                          <p:val>
                                            <p:strVal val="0.5"/>
                                          </p:val>
                                        </p:tav>
                                      </p:tavLst>
                                    </p:anim>
                                    <p:anim to="" calcmode="lin" valueType="num">
                                      <p:cBhvr>
                                        <p:cTn id="11" dur="500" fill="hold">
                                          <p:stCondLst>
                                            <p:cond delay="0"/>
                                          </p:stCondLst>
                                        </p:cTn>
                                        <p:tgtEl>
                                          <p:spTgt spid="15"/>
                                        </p:tgtEl>
                                        <p:attrNameLst>
                                          <p:attrName>ppt_y</p:attrName>
                                        </p:attrNameLst>
                                      </p:cBhvr>
                                      <p:tavLst>
                                        <p:tav tm="0">
                                          <p:val>
                                            <p:strVal val="#ppt_y"/>
                                          </p:val>
                                        </p:tav>
                                        <p:tav tm="100000">
                                          <p:val>
                                            <p:str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strVal val="ppt_w"/>
                                          </p:val>
                                        </p:tav>
                                        <p:tav tm="100000">
                                          <p:val>
                                            <p:strVal val="#ppt_w"/>
                                          </p:val>
                                        </p:tav>
                                      </p:tavLst>
                                    </p:anim>
                                    <p:anim calcmode="lin" valueType="num">
                                      <p:cBhvr>
                                        <p:cTn id="17" dur="500" fill="hold"/>
                                        <p:tgtEl>
                                          <p:spTgt spid="15"/>
                                        </p:tgtEl>
                                        <p:attrNameLst>
                                          <p:attrName>ppt_h</p:attrName>
                                        </p:attrNameLst>
                                      </p:cBhvr>
                                      <p:tavLst>
                                        <p:tav tm="0">
                                          <p:val>
                                            <p:strVal val="ppt_h"/>
                                          </p:val>
                                        </p:tav>
                                        <p:tav tm="100000">
                                          <p:val>
                                            <p:strVal val="#ppt_h"/>
                                          </p:val>
                                        </p:tav>
                                      </p:tavLst>
                                    </p:anim>
                                    <p:anim to="" calcmode="lin" valueType="num">
                                      <p:cBhvr>
                                        <p:cTn id="18" dur="500" fill="hold">
                                          <p:stCondLst>
                                            <p:cond delay="0"/>
                                          </p:stCondLst>
                                        </p:cTn>
                                        <p:tgtEl>
                                          <p:spTgt spid="15"/>
                                        </p:tgtEl>
                                        <p:attrNameLst>
                                          <p:attrName>ppt_x</p:attrName>
                                        </p:attrNameLst>
                                      </p:cBhvr>
                                      <p:tavLst>
                                        <p:tav tm="0">
                                          <p:val>
                                            <p:strVal val="ppt_x"/>
                                          </p:val>
                                        </p:tav>
                                        <p:tav tm="100000">
                                          <p:val>
                                            <p:strVal val="#ppt_x"/>
                                          </p:val>
                                        </p:tav>
                                      </p:tavLst>
                                    </p:anim>
                                    <p:anim to="" calcmode="lin" valueType="num">
                                      <p:cBhvr>
                                        <p:cTn id="19" dur="500" fill="hold">
                                          <p:stCondLst>
                                            <p:cond delay="0"/>
                                          </p:stCondLst>
                                        </p:cTn>
                                        <p:tgtEl>
                                          <p:spTgt spid="15"/>
                                        </p:tgtEl>
                                        <p:attrNameLst>
                                          <p:attrName>ppt_y</p:attrName>
                                        </p:attrNameLst>
                                      </p:cBhvr>
                                      <p:tavLst>
                                        <p:tav tm="0">
                                          <p:val>
                                            <p:strVal val="ppt_y"/>
                                          </p:val>
                                        </p:tav>
                                        <p:tav tm="100000">
                                          <p:val>
                                            <p:strVal val="#ppt_y"/>
                                          </p:val>
                                        </p:tav>
                                      </p:tavLst>
                                    </p:anim>
                                  </p:childTnLst>
                                </p:cTn>
                              </p:par>
                              <p:par>
                                <p:cTn id="20" presetID="23" presetClass="entr" presetSubtype="28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strVal val="4/3*#ppt_w"/>
                                          </p:val>
                                        </p:tav>
                                        <p:tav tm="100000">
                                          <p:val>
                                            <p:strVal val="#ppt_w"/>
                                          </p:val>
                                        </p:tav>
                                      </p:tavLst>
                                    </p:anim>
                                    <p:anim calcmode="lin" valueType="num">
                                      <p:cBhvr>
                                        <p:cTn id="23" dur="500" fill="hold"/>
                                        <p:tgtEl>
                                          <p:spTgt spid="9"/>
                                        </p:tgtEl>
                                        <p:attrNameLst>
                                          <p:attrName>ppt_h</p:attrName>
                                        </p:attrNameLst>
                                      </p:cBhvr>
                                      <p:tavLst>
                                        <p:tav tm="0">
                                          <p:val>
                                            <p:strVal val="4/3*#ppt_h"/>
                                          </p:val>
                                        </p:tav>
                                        <p:tav tm="100000">
                                          <p:val>
                                            <p:strVal val="#ppt_h"/>
                                          </p:val>
                                        </p:tav>
                                      </p:tavLst>
                                    </p:anim>
                                  </p:childTnLst>
                                </p:cTn>
                              </p:par>
                              <p:par>
                                <p:cTn id="24" presetID="23" presetClass="entr" presetSubtype="288"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strVal val="4/3*#ppt_w"/>
                                          </p:val>
                                        </p:tav>
                                        <p:tav tm="100000">
                                          <p:val>
                                            <p:strVal val="#ppt_w"/>
                                          </p:val>
                                        </p:tav>
                                      </p:tavLst>
                                    </p:anim>
                                    <p:anim calcmode="lin" valueType="num">
                                      <p:cBhvr>
                                        <p:cTn id="27" dur="500" fill="hold"/>
                                        <p:tgtEl>
                                          <p:spTgt spid="5"/>
                                        </p:tgtEl>
                                        <p:attrNameLst>
                                          <p:attrName>ppt_h</p:attrName>
                                        </p:attrNameLst>
                                      </p:cBhvr>
                                      <p:tavLst>
                                        <p:tav tm="0">
                                          <p:val>
                                            <p:strVal val="4/3*#ppt_h"/>
                                          </p:val>
                                        </p:tav>
                                        <p:tav tm="100000">
                                          <p:val>
                                            <p:strVal val="#ppt_h"/>
                                          </p:val>
                                        </p:tav>
                                      </p:tavLst>
                                    </p:anim>
                                  </p:childTnLst>
                                </p:cTn>
                              </p:par>
                              <p:par>
                                <p:cTn id="28" presetID="23" presetClass="entr" presetSubtype="288"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strVal val="4/3*#ppt_w"/>
                                          </p:val>
                                        </p:tav>
                                        <p:tav tm="100000">
                                          <p:val>
                                            <p:strVal val="#ppt_w"/>
                                          </p:val>
                                        </p:tav>
                                      </p:tavLst>
                                    </p:anim>
                                    <p:anim calcmode="lin" valueType="num">
                                      <p:cBhvr>
                                        <p:cTn id="31" dur="500" fill="hold"/>
                                        <p:tgtEl>
                                          <p:spTgt spid="14"/>
                                        </p:tgtEl>
                                        <p:attrNameLst>
                                          <p:attrName>ppt_h</p:attrName>
                                        </p:attrNameLst>
                                      </p:cBhvr>
                                      <p:tavLst>
                                        <p:tav tm="0">
                                          <p:val>
                                            <p:strVal val="4/3*#ppt_h"/>
                                          </p:val>
                                        </p:tav>
                                        <p:tav tm="100000">
                                          <p:val>
                                            <p:strVal val="#ppt_h"/>
                                          </p:val>
                                        </p:tav>
                                      </p:tavLst>
                                    </p:anim>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0" presetClass="entr" presetSubtype="0" fill="hold" nodeType="withEffect">
                                  <p:stCondLst>
                                    <p:cond delay="0"/>
                                  </p:stCondLst>
                                  <p:childTnLst>
                                    <p:set>
                                      <p:cBhvr>
                                        <p:cTn id="43" dur="1" fill="hold">
                                          <p:stCondLst>
                                            <p:cond delay="0"/>
                                          </p:stCondLst>
                                        </p:cTn>
                                        <p:tgtEl>
                                          <p:spTgt spid="2"/>
                                        </p:tgtEl>
                                        <p:attrNameLst>
                                          <p:attrName>style.visibility</p:attrName>
                                        </p:attrNameLst>
                                      </p:cBhvr>
                                      <p:to>
                                        <p:strVal val="visible"/>
                                      </p:to>
                                    </p:set>
                                    <p:anim to="" calcmode="lin" valueType="num">
                                      <p:cBhvr>
                                        <p:cTn id="44" dur="500" fill="hold">
                                          <p:stCondLst>
                                            <p:cond delay="0"/>
                                          </p:stCondLst>
                                        </p:cTn>
                                        <p:tgtEl>
                                          <p:spTgt spid="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45" dur="500" fill="hold">
                                          <p:stCondLst>
                                            <p:cond delay="0"/>
                                          </p:stCondLst>
                                        </p:cTn>
                                        <p:tgtEl>
                                          <p:spTgt spid="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46" dur="500" fill="hold">
                                          <p:stCondLst>
                                            <p:cond delay="0"/>
                                          </p:stCondLst>
                                        </p:cTn>
                                        <p:tgtEl>
                                          <p:spTgt spid="2"/>
                                        </p:tgtEl>
                                        <p:attrNameLst>
                                          <p:attrName>style.opacity</p:attrName>
                                        </p:attrNameLst>
                                      </p:cBhvr>
                                      <p:tavLst>
                                        <p:tav tm="0">
                                          <p:val>
                                            <p:strVal val="0"/>
                                          </p:val>
                                        </p:tav>
                                        <p:tav tm="100000">
                                          <p:val>
                                            <p:strVal val="1"/>
                                          </p:val>
                                        </p:tav>
                                      </p:tavLst>
                                    </p:anim>
                                    <p:anim to="" calcmode="lin" valueType="num">
                                      <p:cBhvr>
                                        <p:cTn id="47"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48" dur="500" fill="hold">
                                          <p:stCondLst>
                                            <p:cond delay="0"/>
                                          </p:stCondLst>
                                        </p:cTn>
                                        <p:tgtEl>
                                          <p:spTgt spid="2"/>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p:bldP spid="15" grpId="1"/>
      <p:bldP spid="16" grpId="0"/>
      <p:bldP spid="17"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Shape1">
            <a:extLst>
              <a:ext uri="{FF2B5EF4-FFF2-40B4-BE49-F238E27FC236}">
                <a16:creationId xmlns:a16="http://schemas.microsoft.com/office/drawing/2014/main" id="{BC423D6B-2BFA-2B50-EDD7-6B1CBE6F36AA}"/>
              </a:ext>
            </a:extLst>
          </p:cNvPr>
          <p:cNvPicPr>
            <a:picLocks/>
          </p:cNvPicPr>
          <p:nvPr/>
        </p:nvPicPr>
        <p:blipFill>
          <a:blip r:embed="rId16">
            <a:extLst>
              <a:ext uri="{28A0092B-C50C-407E-A947-70E740481C1C}">
                <a14:useLocalDpi xmlns:a14="http://schemas.microsoft.com/office/drawing/2010/main" val="0"/>
              </a:ext>
            </a:extLst>
          </a:blip>
          <a:stretch>
            <a:fillRect/>
          </a:stretch>
        </p:blipFill>
        <p:spPr>
          <a:xfrm>
            <a:off x="0" y="-12700"/>
            <a:ext cx="12192000" cy="6870700"/>
          </a:xfrm>
          <a:prstGeom prst="rect">
            <a:avLst/>
          </a:prstGeom>
          <a:noFill/>
        </p:spPr>
      </p:pic>
      <p:sp>
        <p:nvSpPr>
          <p:cNvPr id="5" name="矩形 4"/>
          <p:cNvSpPr/>
          <p:nvPr>
            <p:custDataLst>
              <p:tags r:id="rId2"/>
            </p:custDataLst>
          </p:nvPr>
        </p:nvSpPr>
        <p:spPr>
          <a:xfrm>
            <a:off x="258445" y="274955"/>
            <a:ext cx="11689715" cy="634365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6" name="矩形 5"/>
          <p:cNvSpPr/>
          <p:nvPr>
            <p:custDataLst>
              <p:tags r:id="rId3"/>
            </p:custDataLst>
          </p:nvPr>
        </p:nvSpPr>
        <p:spPr>
          <a:xfrm>
            <a:off x="754649" y="826800"/>
            <a:ext cx="1969477" cy="1969477"/>
          </a:xfrm>
          <a:prstGeom prst="rect">
            <a:avLst/>
          </a:prstGeom>
          <a:noFill/>
          <a:ln w="127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custDataLst>
              <p:tags r:id="rId4"/>
            </p:custDataLst>
          </p:nvPr>
        </p:nvSpPr>
        <p:spPr>
          <a:xfrm>
            <a:off x="943429" y="1269715"/>
            <a:ext cx="1591918" cy="752840"/>
          </a:xfrm>
          <a:prstGeom prst="rect">
            <a:avLst/>
          </a:prstGeom>
          <a:noFill/>
        </p:spPr>
        <p:txBody>
          <a:bodyPr wrap="square" rtlCol="0">
            <a:normAutofit fontScale="95000" lnSpcReduction="10000"/>
          </a:bodyPr>
          <a:lstStyle/>
          <a:p>
            <a:pPr algn="ctr"/>
            <a:r>
              <a:rPr lang="zh-CN" altLang="en-US" sz="4800" b="1" dirty="0">
                <a:solidFill>
                  <a:schemeClr val="accent1"/>
                </a:solidFill>
                <a:latin typeface="微软雅黑" panose="020B0503020204020204" pitchFamily="34" charset="-122"/>
                <a:ea typeface="微软雅黑" panose="020B0503020204020204" pitchFamily="34" charset="-122"/>
              </a:rPr>
              <a:t>目录</a:t>
            </a:r>
            <a:endParaRPr lang="zh-CN" altLang="en-US" sz="6000" b="1" dirty="0">
              <a:solidFill>
                <a:schemeClr val="accent1"/>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5"/>
            </p:custDataLst>
          </p:nvPr>
        </p:nvSpPr>
        <p:spPr>
          <a:xfrm>
            <a:off x="943429" y="2081170"/>
            <a:ext cx="1591918" cy="351693"/>
          </a:xfrm>
          <a:prstGeom prst="rect">
            <a:avLst/>
          </a:prstGeom>
          <a:noFill/>
        </p:spPr>
        <p:txBody>
          <a:bodyPr wrap="square" rtlCol="0">
            <a:normAutofit fontScale="87500" lnSpcReduction="10000"/>
          </a:bodyPr>
          <a:lstStyle/>
          <a:p>
            <a:pPr algn="ctr"/>
            <a:r>
              <a:rPr lang="en-US" altLang="zh-CN" sz="2000" dirty="0">
                <a:solidFill>
                  <a:schemeClr val="bg2"/>
                </a:solidFill>
                <a:latin typeface="微软雅黑" panose="020B0503020204020204" pitchFamily="34" charset="-122"/>
                <a:ea typeface="微软雅黑" panose="020B0503020204020204" pitchFamily="34" charset="-122"/>
              </a:rPr>
              <a:t>Content</a:t>
            </a:r>
            <a:endParaRPr lang="en-US" altLang="zh-CN" sz="2000" i="1" dirty="0">
              <a:solidFill>
                <a:schemeClr val="bg2"/>
              </a:solidFill>
              <a:latin typeface="微软雅黑" panose="020B0503020204020204" pitchFamily="34" charset="-122"/>
              <a:ea typeface="微软雅黑" panose="020B0503020204020204" pitchFamily="34" charset="-122"/>
            </a:endParaRPr>
          </a:p>
        </p:txBody>
      </p:sp>
      <p:grpSp>
        <p:nvGrpSpPr>
          <p:cNvPr id="9" name="Text3"/>
          <p:cNvGrpSpPr/>
          <p:nvPr/>
        </p:nvGrpSpPr>
        <p:grpSpPr>
          <a:xfrm>
            <a:off x="3422168" y="1737173"/>
            <a:ext cx="3860951" cy="1451469"/>
            <a:chOff x="1430140" y="2229268"/>
            <a:chExt cx="3528721" cy="1451469"/>
          </a:xfrm>
        </p:grpSpPr>
        <p:sp>
          <p:nvSpPr>
            <p:cNvPr id="3" name="Text1"/>
            <p:cNvSpPr txBox="1"/>
            <p:nvPr>
              <p:custDataLst>
                <p:tags r:id="rId12"/>
              </p:custDataLst>
            </p:nvPr>
          </p:nvSpPr>
          <p:spPr>
            <a:xfrm>
              <a:off x="1430141" y="2778745"/>
              <a:ext cx="3528720" cy="901992"/>
            </a:xfrm>
            <a:prstGeom prst="rect">
              <a:avLst/>
            </a:prstGeom>
            <a:noFill/>
          </p:spPr>
          <p:txBody>
            <a:bodyPr wrap="square" rtlCol="0" anchor="ctr" anchorCtr="0">
              <a:normAutofit/>
            </a:bodyPr>
            <a:lstStyle/>
            <a:p>
              <a:pPr algn="l">
                <a:lnSpc>
                  <a:spcPct val="120000"/>
                </a:lnSpc>
              </a:pPr>
              <a:r>
                <a:rPr lang="zh-CN" altLang="en-US" sz="2800" b="1" dirty="0">
                  <a:latin typeface="微软雅黑" panose="020B0503020204020204" pitchFamily="34" charset="-122"/>
                  <a:ea typeface="微软雅黑" panose="020B0503020204020204" pitchFamily="34" charset="-122"/>
                  <a:sym typeface="+mn-ea"/>
                </a:rPr>
                <a:t>发展历史</a:t>
              </a:r>
            </a:p>
          </p:txBody>
        </p:sp>
        <p:sp>
          <p:nvSpPr>
            <p:cNvPr id="4" name="Text2"/>
            <p:cNvSpPr txBox="1"/>
            <p:nvPr>
              <p:custDataLst>
                <p:tags r:id="rId13"/>
              </p:custDataLst>
            </p:nvPr>
          </p:nvSpPr>
          <p:spPr>
            <a:xfrm>
              <a:off x="1430140" y="2229268"/>
              <a:ext cx="644845" cy="549477"/>
            </a:xfrm>
            <a:prstGeom prst="rect">
              <a:avLst/>
            </a:prstGeom>
            <a:noFill/>
          </p:spPr>
          <p:txBody>
            <a:bodyPr wrap="square" rtlCol="0" anchor="ctr">
              <a:norm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01</a:t>
              </a:r>
            </a:p>
          </p:txBody>
        </p:sp>
      </p:grpSp>
      <p:grpSp>
        <p:nvGrpSpPr>
          <p:cNvPr id="36" name="Text6"/>
          <p:cNvGrpSpPr/>
          <p:nvPr/>
        </p:nvGrpSpPr>
        <p:grpSpPr>
          <a:xfrm>
            <a:off x="7639950" y="1737173"/>
            <a:ext cx="3860951" cy="1451469"/>
            <a:chOff x="1430140" y="2229268"/>
            <a:chExt cx="3528721" cy="1451469"/>
          </a:xfrm>
        </p:grpSpPr>
        <p:sp>
          <p:nvSpPr>
            <p:cNvPr id="37" name="Text4"/>
            <p:cNvSpPr txBox="1"/>
            <p:nvPr>
              <p:custDataLst>
                <p:tags r:id="rId10"/>
              </p:custDataLst>
            </p:nvPr>
          </p:nvSpPr>
          <p:spPr>
            <a:xfrm>
              <a:off x="1430141" y="2778745"/>
              <a:ext cx="3528720" cy="901992"/>
            </a:xfrm>
            <a:prstGeom prst="rect">
              <a:avLst/>
            </a:prstGeom>
            <a:noFill/>
          </p:spPr>
          <p:txBody>
            <a:bodyPr wrap="square" rtlCol="0" anchor="ctr" anchorCtr="0">
              <a:normAutofit/>
            </a:bodyPr>
            <a:lstStyle/>
            <a:p>
              <a:pPr algn="l">
                <a:lnSpc>
                  <a:spcPct val="120000"/>
                </a:lnSpc>
              </a:pPr>
              <a:r>
                <a:rPr lang="zh-CN" altLang="en-US" sz="2800" b="1" dirty="0">
                  <a:latin typeface="微软雅黑" panose="020B0503020204020204" pitchFamily="34" charset="-122"/>
                  <a:ea typeface="微软雅黑" panose="020B0503020204020204" pitchFamily="34" charset="-122"/>
                  <a:sym typeface="+mn-ea"/>
                </a:rPr>
                <a:t>系统架构</a:t>
              </a:r>
            </a:p>
          </p:txBody>
        </p:sp>
        <p:sp>
          <p:nvSpPr>
            <p:cNvPr id="38" name="Text5"/>
            <p:cNvSpPr txBox="1"/>
            <p:nvPr>
              <p:custDataLst>
                <p:tags r:id="rId11"/>
              </p:custDataLst>
            </p:nvPr>
          </p:nvSpPr>
          <p:spPr>
            <a:xfrm>
              <a:off x="1430140" y="2229268"/>
              <a:ext cx="644845"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pitchFamily="34" charset="-122"/>
                  <a:ea typeface="微软雅黑" panose="020B0503020204020204" pitchFamily="34" charset="-122"/>
                </a:rPr>
                <a:t>02</a:t>
              </a:r>
              <a:endParaRPr lang="en-US" altLang="zh-CN" sz="2800" b="1" dirty="0">
                <a:solidFill>
                  <a:schemeClr val="accent1"/>
                </a:solidFill>
                <a:latin typeface="微软雅黑" panose="020B0503020204020204" pitchFamily="34" charset="-122"/>
                <a:ea typeface="微软雅黑" panose="020B0503020204020204" pitchFamily="34" charset="-122"/>
              </a:endParaRPr>
            </a:p>
          </p:txBody>
        </p:sp>
      </p:grpSp>
      <p:grpSp>
        <p:nvGrpSpPr>
          <p:cNvPr id="39" name="Text9"/>
          <p:cNvGrpSpPr/>
          <p:nvPr/>
        </p:nvGrpSpPr>
        <p:grpSpPr>
          <a:xfrm>
            <a:off x="3422168" y="3557919"/>
            <a:ext cx="3860951" cy="1451469"/>
            <a:chOff x="1430140" y="2229268"/>
            <a:chExt cx="3528721" cy="1451469"/>
          </a:xfrm>
        </p:grpSpPr>
        <p:sp>
          <p:nvSpPr>
            <p:cNvPr id="40" name="Text7"/>
            <p:cNvSpPr txBox="1"/>
            <p:nvPr>
              <p:custDataLst>
                <p:tags r:id="rId8"/>
              </p:custDataLst>
            </p:nvPr>
          </p:nvSpPr>
          <p:spPr>
            <a:xfrm>
              <a:off x="1430141" y="2778745"/>
              <a:ext cx="3528720" cy="901992"/>
            </a:xfrm>
            <a:prstGeom prst="rect">
              <a:avLst/>
            </a:prstGeom>
            <a:noFill/>
          </p:spPr>
          <p:txBody>
            <a:bodyPr wrap="square" rtlCol="0" anchor="ctr" anchorCtr="0">
              <a:normAutofit/>
            </a:bodyPr>
            <a:lstStyle/>
            <a:p>
              <a:pPr algn="l">
                <a:lnSpc>
                  <a:spcPct val="120000"/>
                </a:lnSpc>
              </a:pPr>
              <a:r>
                <a:rPr lang="zh-CN" altLang="en-US" sz="2800" b="1" dirty="0">
                  <a:latin typeface="微软雅黑" panose="020B0503020204020204" pitchFamily="34" charset="-122"/>
                  <a:ea typeface="微软雅黑" panose="020B0503020204020204" pitchFamily="34" charset="-122"/>
                  <a:sym typeface="+mn-ea"/>
                </a:rPr>
                <a:t>核心技术</a:t>
              </a:r>
            </a:p>
          </p:txBody>
        </p:sp>
        <p:sp>
          <p:nvSpPr>
            <p:cNvPr id="41" name="Text8"/>
            <p:cNvSpPr txBox="1"/>
            <p:nvPr>
              <p:custDataLst>
                <p:tags r:id="rId9"/>
              </p:custDataLst>
            </p:nvPr>
          </p:nvSpPr>
          <p:spPr>
            <a:xfrm>
              <a:off x="1430140" y="2229268"/>
              <a:ext cx="644845" cy="549477"/>
            </a:xfrm>
            <a:prstGeom prst="rect">
              <a:avLst/>
            </a:prstGeom>
            <a:noFill/>
          </p:spPr>
          <p:txBody>
            <a:bodyPr wrap="square" rtlCol="0" anchor="ctr">
              <a:normAutofit/>
            </a:bodyPr>
            <a:lstStyle/>
            <a:p>
              <a:r>
                <a:rPr lang="en-US" altLang="zh-CN" sz="2800" b="1" dirty="0">
                  <a:solidFill>
                    <a:schemeClr val="accent1"/>
                  </a:solidFill>
                  <a:latin typeface="微软雅黑" panose="020B0503020204020204" pitchFamily="34" charset="-122"/>
                  <a:ea typeface="微软雅黑" panose="020B0503020204020204" pitchFamily="34" charset="-122"/>
                </a:rPr>
                <a:t>03</a:t>
              </a:r>
            </a:p>
          </p:txBody>
        </p:sp>
      </p:grpSp>
      <p:grpSp>
        <p:nvGrpSpPr>
          <p:cNvPr id="42" name="Text12"/>
          <p:cNvGrpSpPr/>
          <p:nvPr/>
        </p:nvGrpSpPr>
        <p:grpSpPr>
          <a:xfrm>
            <a:off x="7639950" y="3557919"/>
            <a:ext cx="3860951" cy="1451469"/>
            <a:chOff x="1430140" y="2229268"/>
            <a:chExt cx="3528721" cy="1451469"/>
          </a:xfrm>
        </p:grpSpPr>
        <p:sp>
          <p:nvSpPr>
            <p:cNvPr id="43" name="Text10"/>
            <p:cNvSpPr txBox="1"/>
            <p:nvPr>
              <p:custDataLst>
                <p:tags r:id="rId6"/>
              </p:custDataLst>
            </p:nvPr>
          </p:nvSpPr>
          <p:spPr>
            <a:xfrm>
              <a:off x="1430141" y="2778745"/>
              <a:ext cx="3528720" cy="901992"/>
            </a:xfrm>
            <a:prstGeom prst="rect">
              <a:avLst/>
            </a:prstGeom>
            <a:noFill/>
          </p:spPr>
          <p:txBody>
            <a:bodyPr wrap="square" rtlCol="0" anchor="ctr" anchorCtr="0">
              <a:normAutofit/>
            </a:bodyPr>
            <a:lstStyle/>
            <a:p>
              <a:pPr algn="l">
                <a:lnSpc>
                  <a:spcPct val="120000"/>
                </a:lnSpc>
              </a:pPr>
              <a:r>
                <a:rPr lang="zh-CN" altLang="en-US" sz="2800" b="1" dirty="0">
                  <a:latin typeface="微软雅黑" panose="020B0503020204020204" pitchFamily="34" charset="-122"/>
                  <a:ea typeface="微软雅黑" panose="020B0503020204020204" pitchFamily="34" charset="-122"/>
                  <a:sym typeface="+mn-ea"/>
                </a:rPr>
                <a:t>市场应用</a:t>
              </a:r>
            </a:p>
          </p:txBody>
        </p:sp>
        <p:sp>
          <p:nvSpPr>
            <p:cNvPr id="44" name="Text11"/>
            <p:cNvSpPr txBox="1"/>
            <p:nvPr>
              <p:custDataLst>
                <p:tags r:id="rId7"/>
              </p:custDataLst>
            </p:nvPr>
          </p:nvSpPr>
          <p:spPr>
            <a:xfrm>
              <a:off x="1430140" y="2229268"/>
              <a:ext cx="644845" cy="549477"/>
            </a:xfrm>
            <a:prstGeom prst="rect">
              <a:avLst/>
            </a:prstGeom>
            <a:noFill/>
          </p:spPr>
          <p:txBody>
            <a:bodyPr wrap="square" rtlCol="0" anchor="ctr">
              <a:normAutofit/>
            </a:bodyPr>
            <a:lstStyle/>
            <a:p>
              <a:r>
                <a:rPr lang="en-US" altLang="zh-CN" sz="2800" b="1">
                  <a:solidFill>
                    <a:schemeClr val="accent1"/>
                  </a:solidFill>
                  <a:latin typeface="微软雅黑" panose="020B0503020204020204" pitchFamily="34" charset="-122"/>
                  <a:ea typeface="微软雅黑" panose="020B0503020204020204" pitchFamily="34" charset="-122"/>
                </a:rPr>
                <a:t>04</a:t>
              </a:r>
              <a:endParaRPr lang="en-US" altLang="zh-CN" sz="2800" b="1" dirty="0">
                <a:solidFill>
                  <a:schemeClr val="accent1"/>
                </a:solidFill>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186C7805-EDC3-D7DE-3F39-B0F4FB968235}"/>
              </a:ext>
            </a:extLst>
          </p:cNvPr>
          <p:cNvGrpSpPr/>
          <p:nvPr/>
        </p:nvGrpSpPr>
        <p:grpSpPr>
          <a:xfrm>
            <a:off x="10878016" y="445930"/>
            <a:ext cx="574141" cy="137948"/>
            <a:chOff x="10200595" y="613458"/>
            <a:chExt cx="722608" cy="173620"/>
          </a:xfrm>
        </p:grpSpPr>
        <p:sp>
          <p:nvSpPr>
            <p:cNvPr id="11" name="椭圆 10">
              <a:extLst>
                <a:ext uri="{FF2B5EF4-FFF2-40B4-BE49-F238E27FC236}">
                  <a16:creationId xmlns:a16="http://schemas.microsoft.com/office/drawing/2014/main" id="{8C9F5176-3029-0361-82E8-E9A263BE0FAB}"/>
                </a:ext>
              </a:extLst>
            </p:cNvPr>
            <p:cNvSpPr/>
            <p:nvPr/>
          </p:nvSpPr>
          <p:spPr>
            <a:xfrm>
              <a:off x="10475089" y="613458"/>
              <a:ext cx="173620" cy="17362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9B9A34E8-2991-48AF-5AA0-509B7B2561B2}"/>
                </a:ext>
              </a:extLst>
            </p:cNvPr>
            <p:cNvSpPr/>
            <p:nvPr/>
          </p:nvSpPr>
          <p:spPr>
            <a:xfrm>
              <a:off x="10200595" y="613458"/>
              <a:ext cx="173620" cy="173620"/>
            </a:xfrm>
            <a:prstGeom prst="ellipse">
              <a:avLst/>
            </a:prstGeom>
            <a:solidFill>
              <a:schemeClr val="tx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24EEDF4C-C70C-CEEC-F8DE-B0C662AB7E60}"/>
                </a:ext>
              </a:extLst>
            </p:cNvPr>
            <p:cNvSpPr/>
            <p:nvPr/>
          </p:nvSpPr>
          <p:spPr>
            <a:xfrm>
              <a:off x="10749583" y="613458"/>
              <a:ext cx="173620" cy="173620"/>
            </a:xfrm>
            <a:prstGeom prst="ellipse">
              <a:avLst/>
            </a:prstGeom>
            <a:solidFill>
              <a:schemeClr val="tx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326902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strVal val="4/3*#ppt_w"/>
                                          </p:val>
                                        </p:tav>
                                        <p:tav tm="100000">
                                          <p:val>
                                            <p:strVal val="#ppt_w"/>
                                          </p:val>
                                        </p:tav>
                                      </p:tavLst>
                                    </p:anim>
                                    <p:anim calcmode="lin" valueType="num">
                                      <p:cBhvr>
                                        <p:cTn id="8" dur="500" fill="hold"/>
                                        <p:tgtEl>
                                          <p:spTgt spid="15"/>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strVal val="4/3*#ppt_w"/>
                                          </p:val>
                                        </p:tav>
                                        <p:tav tm="100000">
                                          <p:val>
                                            <p:strVal val="#ppt_w"/>
                                          </p:val>
                                        </p:tav>
                                      </p:tavLst>
                                    </p:anim>
                                    <p:anim calcmode="lin" valueType="num">
                                      <p:cBhvr>
                                        <p:cTn id="12" dur="500" fill="hold"/>
                                        <p:tgtEl>
                                          <p:spTgt spid="5"/>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strVal val="4/3*#ppt_w"/>
                                          </p:val>
                                        </p:tav>
                                        <p:tav tm="100000">
                                          <p:val>
                                            <p:strVal val="#ppt_w"/>
                                          </p:val>
                                        </p:tav>
                                      </p:tavLst>
                                    </p:anim>
                                    <p:anim calcmode="lin" valueType="num">
                                      <p:cBhvr>
                                        <p:cTn id="16" dur="500" fill="hold"/>
                                        <p:tgtEl>
                                          <p:spTgt spid="6"/>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strVal val="4/3*#ppt_w"/>
                                          </p:val>
                                        </p:tav>
                                        <p:tav tm="100000">
                                          <p:val>
                                            <p:strVal val="#ppt_w"/>
                                          </p:val>
                                        </p:tav>
                                      </p:tavLst>
                                    </p:anim>
                                    <p:anim calcmode="lin" valueType="num">
                                      <p:cBhvr>
                                        <p:cTn id="20" dur="500" fill="hold"/>
                                        <p:tgtEl>
                                          <p:spTgt spid="8"/>
                                        </p:tgtEl>
                                        <p:attrNameLst>
                                          <p:attrName>ppt_h</p:attrName>
                                        </p:attrNameLst>
                                      </p:cBhvr>
                                      <p:tavLst>
                                        <p:tav tm="0">
                                          <p:val>
                                            <p:strVal val="4/3*#ppt_h"/>
                                          </p:val>
                                        </p:tav>
                                        <p:tav tm="100000">
                                          <p:val>
                                            <p:strVal val="#ppt_h"/>
                                          </p:val>
                                        </p:tav>
                                      </p:tavLst>
                                    </p:anim>
                                  </p:childTnLst>
                                </p:cTn>
                              </p:par>
                              <p:par>
                                <p:cTn id="21" presetID="23" presetClass="entr" presetSubtype="288"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strVal val="4/3*#ppt_w"/>
                                          </p:val>
                                        </p:tav>
                                        <p:tav tm="100000">
                                          <p:val>
                                            <p:strVal val="#ppt_w"/>
                                          </p:val>
                                        </p:tav>
                                      </p:tavLst>
                                    </p:anim>
                                    <p:anim calcmode="lin" valueType="num">
                                      <p:cBhvr>
                                        <p:cTn id="24" dur="500" fill="hold"/>
                                        <p:tgtEl>
                                          <p:spTgt spid="10"/>
                                        </p:tgtEl>
                                        <p:attrNameLst>
                                          <p:attrName>ppt_h</p:attrName>
                                        </p:attrNameLst>
                                      </p:cBhvr>
                                      <p:tavLst>
                                        <p:tav tm="0">
                                          <p:val>
                                            <p:strVal val="4/3*#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anim calcmode="lin" valueType="num">
                                      <p:cBhvr>
                                        <p:cTn id="30" dur="500" fill="hold"/>
                                        <p:tgtEl>
                                          <p:spTgt spid="9"/>
                                        </p:tgtEl>
                                        <p:attrNameLst>
                                          <p:attrName>ppt_x</p:attrName>
                                        </p:attrNameLst>
                                      </p:cBhvr>
                                      <p:tavLst>
                                        <p:tav tm="0">
                                          <p:val>
                                            <p:strVal val="#ppt_x"/>
                                          </p:val>
                                        </p:tav>
                                        <p:tav tm="100000">
                                          <p:val>
                                            <p:strVal val="#ppt_x+0.17297335"/>
                                          </p:val>
                                        </p:tav>
                                      </p:tavLst>
                                    </p:anim>
                                    <p:anim calcmode="lin" valueType="num">
                                      <p:cBhvr>
                                        <p:cTn id="31" dur="500" fill="hold"/>
                                        <p:tgtEl>
                                          <p:spTgt spid="9"/>
                                        </p:tgtEl>
                                        <p:attrNameLst>
                                          <p:attrName>ppt_y</p:attrName>
                                        </p:attrNameLst>
                                      </p:cBhvr>
                                      <p:tavLst>
                                        <p:tav tm="0">
                                          <p:val>
                                            <p:strVal val="#ppt_y+.1"/>
                                          </p:val>
                                        </p:tav>
                                        <p:tav tm="100000">
                                          <p:val>
                                            <p:strVal val="#ppt_y+0.13274615"/>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anim calcmode="lin" valueType="num">
                                      <p:cBhvr>
                                        <p:cTn id="37" dur="500" fill="hold"/>
                                        <p:tgtEl>
                                          <p:spTgt spid="36"/>
                                        </p:tgtEl>
                                        <p:attrNameLst>
                                          <p:attrName>ppt_x</p:attrName>
                                        </p:attrNameLst>
                                      </p:cBhvr>
                                      <p:tavLst>
                                        <p:tav tm="0">
                                          <p:val>
                                            <p:strVal val="#ppt_x"/>
                                          </p:val>
                                        </p:tav>
                                        <p:tav tm="100000">
                                          <p:val>
                                            <p:strVal val="#ppt_x"/>
                                          </p:val>
                                        </p:tav>
                                      </p:tavLst>
                                    </p:anim>
                                    <p:anim calcmode="lin" valueType="num">
                                      <p:cBhvr>
                                        <p:cTn id="38" dur="500" fill="hold"/>
                                        <p:tgtEl>
                                          <p:spTgt spid="36"/>
                                        </p:tgtEl>
                                        <p:attrNameLst>
                                          <p:attrName>ppt_y</p:attrName>
                                        </p:attrNameLst>
                                      </p:cBhvr>
                                      <p:tavLst>
                                        <p:tav tm="0">
                                          <p:val>
                                            <p:strVal val="#ppt_y+.1"/>
                                          </p:val>
                                        </p:tav>
                                        <p:tav tm="100000">
                                          <p:val>
                                            <p:strVal val="#ppt_y+0.13274615"/>
                                          </p:val>
                                        </p:tav>
                                      </p:tavLst>
                                    </p:anim>
                                  </p:childTnLst>
                                </p:cTn>
                              </p:par>
                              <p:par>
                                <p:cTn id="39" presetID="35" presetClass="path" presetSubtype="0" accel="50000" decel="50000" fill="hold" nodeType="withEffect">
                                  <p:stCondLst>
                                    <p:cond delay="0"/>
                                  </p:stCondLst>
                                  <p:childTnLst>
                                    <p:anim to="" calcmode="lin" valueType="num">
                                      <p:cBhvr>
                                        <p:cTn id="40" dur="500" fill="hold">
                                          <p:stCondLst>
                                            <p:cond delay="0"/>
                                          </p:stCondLst>
                                        </p:cTn>
                                        <p:tgtEl>
                                          <p:spTgt spid="9"/>
                                        </p:tgtEl>
                                        <p:attrNameLst>
                                          <p:attrName>ppt_x</p:attrName>
                                        </p:attrNameLst>
                                      </p:cBhvr>
                                      <p:tavLst>
                                        <p:tav tm="0">
                                          <p:val>
                                            <p:strVal val="ppt_x"/>
                                          </p:val>
                                        </p:tav>
                                        <p:tav tm="100000">
                                          <p:val>
                                            <p:strVal val="#ppt_x+0"/>
                                          </p:val>
                                        </p:tav>
                                      </p:tavLst>
                                    </p:anim>
                                    <p:anim to="" calcmode="lin" valueType="num">
                                      <p:cBhvr>
                                        <p:cTn id="41" dur="500" fill="hold">
                                          <p:stCondLst>
                                            <p:cond delay="0"/>
                                          </p:stCondLst>
                                        </p:cTn>
                                        <p:tgtEl>
                                          <p:spTgt spid="9"/>
                                        </p:tgtEl>
                                        <p:attrNameLst>
                                          <p:attrName>ppt_y</p:attrName>
                                        </p:attrNameLst>
                                      </p:cBhvr>
                                      <p:tavLst>
                                        <p:tav tm="0">
                                          <p:val>
                                            <p:strVal val="ppt_y"/>
                                          </p:val>
                                        </p:tav>
                                        <p:tav tm="100000">
                                          <p:val>
                                            <p:strVal val="#ppt_y+0.13274615"/>
                                          </p:val>
                                        </p:tav>
                                      </p:tavLst>
                                    </p:anim>
                                    <p:anim to="" calcmode="lin" valueType="num">
                                      <p:cBhvr>
                                        <p:cTn id="42" dur="500" fill="hold">
                                          <p:stCondLst>
                                            <p:cond delay="0"/>
                                          </p:stCondLst>
                                        </p:cTn>
                                        <p:tgtEl>
                                          <p:spTgt spid="9"/>
                                        </p:tgtEl>
                                        <p:attrNameLst>
                                          <p:attrName>ppt_w</p:attrName>
                                        </p:attrNameLst>
                                      </p:cBhvr>
                                      <p:tavLst>
                                        <p:tav tm="0">
                                          <p:val>
                                            <p:strVal val="ppt_w"/>
                                          </p:val>
                                        </p:tav>
                                        <p:tav tm="100000">
                                          <p:val>
                                            <p:strVal val="#ppt_w"/>
                                          </p:val>
                                        </p:tav>
                                      </p:tavLst>
                                    </p:anim>
                                    <p:anim to="" calcmode="lin" valueType="num">
                                      <p:cBhvr>
                                        <p:cTn id="43" dur="500" fill="hold">
                                          <p:stCondLst>
                                            <p:cond delay="0"/>
                                          </p:stCondLst>
                                        </p:cTn>
                                        <p:tgtEl>
                                          <p:spTgt spid="9"/>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anim calcmode="lin" valueType="num">
                                      <p:cBhvr>
                                        <p:cTn id="49" dur="500" fill="hold"/>
                                        <p:tgtEl>
                                          <p:spTgt spid="39"/>
                                        </p:tgtEl>
                                        <p:attrNameLst>
                                          <p:attrName>ppt_x</p:attrName>
                                        </p:attrNameLst>
                                      </p:cBhvr>
                                      <p:tavLst>
                                        <p:tav tm="0">
                                          <p:val>
                                            <p:strVal val="#ppt_x"/>
                                          </p:val>
                                        </p:tav>
                                        <p:tav tm="100000">
                                          <p:val>
                                            <p:strVal val="#ppt_x"/>
                                          </p:val>
                                        </p:tav>
                                      </p:tavLst>
                                    </p:anim>
                                    <p:anim calcmode="lin" valueType="num">
                                      <p:cBhvr>
                                        <p:cTn id="50" dur="500" fill="hold"/>
                                        <p:tgtEl>
                                          <p:spTgt spid="39"/>
                                        </p:tgtEl>
                                        <p:attrNameLst>
                                          <p:attrName>ppt_y</p:attrName>
                                        </p:attrNameLst>
                                      </p:cBhvr>
                                      <p:tavLst>
                                        <p:tav tm="0">
                                          <p:val>
                                            <p:strVal val="#ppt_y+.1"/>
                                          </p:val>
                                        </p:tav>
                                        <p:tav tm="100000">
                                          <p:val>
                                            <p:strVal val="#ppt_y"/>
                                          </p:val>
                                        </p:tav>
                                      </p:tavLst>
                                    </p:anim>
                                  </p:childTnLst>
                                </p:cTn>
                              </p:par>
                              <p:par>
                                <p:cTn id="51" presetID="35" presetClass="path" presetSubtype="0" accel="50000" decel="50000" fill="hold" nodeType="withEffect">
                                  <p:stCondLst>
                                    <p:cond delay="0"/>
                                  </p:stCondLst>
                                  <p:childTnLst>
                                    <p:anim to="" calcmode="lin" valueType="num">
                                      <p:cBhvr>
                                        <p:cTn id="52" dur="500" fill="hold">
                                          <p:stCondLst>
                                            <p:cond delay="0"/>
                                          </p:stCondLst>
                                        </p:cTn>
                                        <p:tgtEl>
                                          <p:spTgt spid="9"/>
                                        </p:tgtEl>
                                        <p:attrNameLst>
                                          <p:attrName>ppt_x</p:attrName>
                                        </p:attrNameLst>
                                      </p:cBhvr>
                                      <p:tavLst>
                                        <p:tav tm="0">
                                          <p:val>
                                            <p:strVal val="ppt_x"/>
                                          </p:val>
                                        </p:tav>
                                        <p:tav tm="100000">
                                          <p:val>
                                            <p:strVal val="#ppt_x+0"/>
                                          </p:val>
                                        </p:tav>
                                      </p:tavLst>
                                    </p:anim>
                                    <p:anim to="" calcmode="lin" valueType="num">
                                      <p:cBhvr>
                                        <p:cTn id="53" dur="500" fill="hold">
                                          <p:stCondLst>
                                            <p:cond delay="0"/>
                                          </p:stCondLst>
                                        </p:cTn>
                                        <p:tgtEl>
                                          <p:spTgt spid="9"/>
                                        </p:tgtEl>
                                        <p:attrNameLst>
                                          <p:attrName>ppt_y</p:attrName>
                                        </p:attrNameLst>
                                      </p:cBhvr>
                                      <p:tavLst>
                                        <p:tav tm="0">
                                          <p:val>
                                            <p:strVal val="ppt_y"/>
                                          </p:val>
                                        </p:tav>
                                        <p:tav tm="100000">
                                          <p:val>
                                            <p:strVal val="#ppt_y+0"/>
                                          </p:val>
                                        </p:tav>
                                      </p:tavLst>
                                    </p:anim>
                                    <p:anim to="" calcmode="lin" valueType="num">
                                      <p:cBhvr>
                                        <p:cTn id="54" dur="500" fill="hold">
                                          <p:stCondLst>
                                            <p:cond delay="0"/>
                                          </p:stCondLst>
                                        </p:cTn>
                                        <p:tgtEl>
                                          <p:spTgt spid="9"/>
                                        </p:tgtEl>
                                        <p:attrNameLst>
                                          <p:attrName>ppt_w</p:attrName>
                                        </p:attrNameLst>
                                      </p:cBhvr>
                                      <p:tavLst>
                                        <p:tav tm="0">
                                          <p:val>
                                            <p:strVal val="ppt_w"/>
                                          </p:val>
                                        </p:tav>
                                        <p:tav tm="100000">
                                          <p:val>
                                            <p:strVal val="#ppt_w"/>
                                          </p:val>
                                        </p:tav>
                                      </p:tavLst>
                                    </p:anim>
                                    <p:anim to="" calcmode="lin" valueType="num">
                                      <p:cBhvr>
                                        <p:cTn id="55"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56" presetID="35" presetClass="path" presetSubtype="0" accel="50000" decel="50000" fill="hold" nodeType="withEffect">
                                  <p:stCondLst>
                                    <p:cond delay="0"/>
                                  </p:stCondLst>
                                  <p:childTnLst>
                                    <p:anim to="" calcmode="lin" valueType="num">
                                      <p:cBhvr>
                                        <p:cTn id="57" dur="500" fill="hold">
                                          <p:stCondLst>
                                            <p:cond delay="0"/>
                                          </p:stCondLst>
                                        </p:cTn>
                                        <p:tgtEl>
                                          <p:spTgt spid="36"/>
                                        </p:tgtEl>
                                        <p:attrNameLst>
                                          <p:attrName>ppt_x</p:attrName>
                                        </p:attrNameLst>
                                      </p:cBhvr>
                                      <p:tavLst>
                                        <p:tav tm="0">
                                          <p:val>
                                            <p:strVal val="ppt_x"/>
                                          </p:val>
                                        </p:tav>
                                        <p:tav tm="100000">
                                          <p:val>
                                            <p:strVal val="#ppt_x+0"/>
                                          </p:val>
                                        </p:tav>
                                      </p:tavLst>
                                    </p:anim>
                                    <p:anim to="" calcmode="lin" valueType="num">
                                      <p:cBhvr>
                                        <p:cTn id="58" dur="500" fill="hold">
                                          <p:stCondLst>
                                            <p:cond delay="0"/>
                                          </p:stCondLst>
                                        </p:cTn>
                                        <p:tgtEl>
                                          <p:spTgt spid="36"/>
                                        </p:tgtEl>
                                        <p:attrNameLst>
                                          <p:attrName>ppt_y</p:attrName>
                                        </p:attrNameLst>
                                      </p:cBhvr>
                                      <p:tavLst>
                                        <p:tav tm="0">
                                          <p:val>
                                            <p:strVal val="ppt_y"/>
                                          </p:val>
                                        </p:tav>
                                        <p:tav tm="100000">
                                          <p:val>
                                            <p:strVal val="#ppt_y+0"/>
                                          </p:val>
                                        </p:tav>
                                      </p:tavLst>
                                    </p:anim>
                                    <p:anim to="" calcmode="lin" valueType="num">
                                      <p:cBhvr>
                                        <p:cTn id="59" dur="500" fill="hold">
                                          <p:stCondLst>
                                            <p:cond delay="0"/>
                                          </p:stCondLst>
                                        </p:cTn>
                                        <p:tgtEl>
                                          <p:spTgt spid="36"/>
                                        </p:tgtEl>
                                        <p:attrNameLst>
                                          <p:attrName>ppt_w</p:attrName>
                                        </p:attrNameLst>
                                      </p:cBhvr>
                                      <p:tavLst>
                                        <p:tav tm="0">
                                          <p:val>
                                            <p:strVal val="ppt_w"/>
                                          </p:val>
                                        </p:tav>
                                        <p:tav tm="100000">
                                          <p:val>
                                            <p:strVal val="#ppt_w"/>
                                          </p:val>
                                        </p:tav>
                                      </p:tavLst>
                                    </p:anim>
                                    <p:anim to="" calcmode="lin" valueType="num">
                                      <p:cBhvr>
                                        <p:cTn id="60" dur="500" fill="hold">
                                          <p:stCondLst>
                                            <p:cond delay="0"/>
                                          </p:stCondLst>
                                        </p:cTn>
                                        <p:tgtEl>
                                          <p:spTgt spid="36"/>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anim calcmode="lin" valueType="num">
                                      <p:cBhvr>
                                        <p:cTn id="66" dur="500" fill="hold"/>
                                        <p:tgtEl>
                                          <p:spTgt spid="42"/>
                                        </p:tgtEl>
                                        <p:attrNameLst>
                                          <p:attrName>ppt_x</p:attrName>
                                        </p:attrNameLst>
                                      </p:cBhvr>
                                      <p:tavLst>
                                        <p:tav tm="0">
                                          <p:val>
                                            <p:strVal val="#ppt_x"/>
                                          </p:val>
                                        </p:tav>
                                        <p:tav tm="100000">
                                          <p:val>
                                            <p:strVal val="#ppt_x"/>
                                          </p:val>
                                        </p:tav>
                                      </p:tavLst>
                                    </p:anim>
                                    <p:anim calcmode="lin" valueType="num">
                                      <p:cBhvr>
                                        <p:cTn id="67" dur="500" fill="hold"/>
                                        <p:tgtEl>
                                          <p:spTgt spid="42"/>
                                        </p:tgtEl>
                                        <p:attrNameLst>
                                          <p:attrName>ppt_y</p:attrName>
                                        </p:attrNameLst>
                                      </p:cBhvr>
                                      <p:tavLst>
                                        <p:tav tm="0">
                                          <p:val>
                                            <p:strVal val="#ppt_y+.1"/>
                                          </p:val>
                                        </p:tav>
                                        <p:tav tm="100000">
                                          <p:val>
                                            <p:strVal val="#ppt_y"/>
                                          </p:val>
                                        </p:tav>
                                      </p:tavLst>
                                    </p:anim>
                                  </p:childTnLst>
                                </p:cTn>
                              </p:par>
                              <p:par>
                                <p:cTn id="68" presetID="35" presetClass="path" presetSubtype="0" accel="50000" decel="50000" fill="hold" nodeType="withEffect">
                                  <p:stCondLst>
                                    <p:cond delay="0"/>
                                  </p:stCondLst>
                                  <p:childTnLst>
                                    <p:anim to="" calcmode="lin" valueType="num">
                                      <p:cBhvr>
                                        <p:cTn id="69" dur="500" fill="hold">
                                          <p:stCondLst>
                                            <p:cond delay="0"/>
                                          </p:stCondLst>
                                        </p:cTn>
                                        <p:tgtEl>
                                          <p:spTgt spid="9"/>
                                        </p:tgtEl>
                                        <p:attrNameLst>
                                          <p:attrName>ppt_x</p:attrName>
                                        </p:attrNameLst>
                                      </p:cBhvr>
                                      <p:tavLst>
                                        <p:tav tm="0">
                                          <p:val>
                                            <p:strVal val="ppt_x"/>
                                          </p:val>
                                        </p:tav>
                                        <p:tav tm="100000">
                                          <p:val>
                                            <p:strVal val="#ppt_x+0"/>
                                          </p:val>
                                        </p:tav>
                                      </p:tavLst>
                                    </p:anim>
                                    <p:anim to="" calcmode="lin" valueType="num">
                                      <p:cBhvr>
                                        <p:cTn id="70" dur="500" fill="hold">
                                          <p:stCondLst>
                                            <p:cond delay="0"/>
                                          </p:stCondLst>
                                        </p:cTn>
                                        <p:tgtEl>
                                          <p:spTgt spid="9"/>
                                        </p:tgtEl>
                                        <p:attrNameLst>
                                          <p:attrName>ppt_y</p:attrName>
                                        </p:attrNameLst>
                                      </p:cBhvr>
                                      <p:tavLst>
                                        <p:tav tm="0">
                                          <p:val>
                                            <p:strVal val="ppt_y"/>
                                          </p:val>
                                        </p:tav>
                                        <p:tav tm="100000">
                                          <p:val>
                                            <p:strVal val="#ppt_y+0"/>
                                          </p:val>
                                        </p:tav>
                                      </p:tavLst>
                                    </p:anim>
                                    <p:anim to="" calcmode="lin" valueType="num">
                                      <p:cBhvr>
                                        <p:cTn id="71" dur="500" fill="hold">
                                          <p:stCondLst>
                                            <p:cond delay="0"/>
                                          </p:stCondLst>
                                        </p:cTn>
                                        <p:tgtEl>
                                          <p:spTgt spid="9"/>
                                        </p:tgtEl>
                                        <p:attrNameLst>
                                          <p:attrName>ppt_w</p:attrName>
                                        </p:attrNameLst>
                                      </p:cBhvr>
                                      <p:tavLst>
                                        <p:tav tm="0">
                                          <p:val>
                                            <p:strVal val="ppt_w"/>
                                          </p:val>
                                        </p:tav>
                                        <p:tav tm="100000">
                                          <p:val>
                                            <p:strVal val="#ppt_w"/>
                                          </p:val>
                                        </p:tav>
                                      </p:tavLst>
                                    </p:anim>
                                    <p:anim to="" calcmode="lin" valueType="num">
                                      <p:cBhvr>
                                        <p:cTn id="72"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73" presetID="35" presetClass="path" presetSubtype="0" accel="50000" decel="50000" fill="hold" nodeType="withEffect">
                                  <p:stCondLst>
                                    <p:cond delay="0"/>
                                  </p:stCondLst>
                                  <p:childTnLst>
                                    <p:anim to="" calcmode="lin" valueType="num">
                                      <p:cBhvr>
                                        <p:cTn id="74" dur="500" fill="hold">
                                          <p:stCondLst>
                                            <p:cond delay="0"/>
                                          </p:stCondLst>
                                        </p:cTn>
                                        <p:tgtEl>
                                          <p:spTgt spid="36"/>
                                        </p:tgtEl>
                                        <p:attrNameLst>
                                          <p:attrName>ppt_x</p:attrName>
                                        </p:attrNameLst>
                                      </p:cBhvr>
                                      <p:tavLst>
                                        <p:tav tm="0">
                                          <p:val>
                                            <p:strVal val="ppt_x"/>
                                          </p:val>
                                        </p:tav>
                                        <p:tav tm="100000">
                                          <p:val>
                                            <p:strVal val="#ppt_x+0"/>
                                          </p:val>
                                        </p:tav>
                                      </p:tavLst>
                                    </p:anim>
                                    <p:anim to="" calcmode="lin" valueType="num">
                                      <p:cBhvr>
                                        <p:cTn id="75" dur="500" fill="hold">
                                          <p:stCondLst>
                                            <p:cond delay="0"/>
                                          </p:stCondLst>
                                        </p:cTn>
                                        <p:tgtEl>
                                          <p:spTgt spid="36"/>
                                        </p:tgtEl>
                                        <p:attrNameLst>
                                          <p:attrName>ppt_y</p:attrName>
                                        </p:attrNameLst>
                                      </p:cBhvr>
                                      <p:tavLst>
                                        <p:tav tm="0">
                                          <p:val>
                                            <p:strVal val="ppt_y"/>
                                          </p:val>
                                        </p:tav>
                                        <p:tav tm="100000">
                                          <p:val>
                                            <p:strVal val="#ppt_y+0"/>
                                          </p:val>
                                        </p:tav>
                                      </p:tavLst>
                                    </p:anim>
                                    <p:anim to="" calcmode="lin" valueType="num">
                                      <p:cBhvr>
                                        <p:cTn id="76" dur="500" fill="hold">
                                          <p:stCondLst>
                                            <p:cond delay="0"/>
                                          </p:stCondLst>
                                        </p:cTn>
                                        <p:tgtEl>
                                          <p:spTgt spid="36"/>
                                        </p:tgtEl>
                                        <p:attrNameLst>
                                          <p:attrName>ppt_w</p:attrName>
                                        </p:attrNameLst>
                                      </p:cBhvr>
                                      <p:tavLst>
                                        <p:tav tm="0">
                                          <p:val>
                                            <p:strVal val="ppt_w"/>
                                          </p:val>
                                        </p:tav>
                                        <p:tav tm="100000">
                                          <p:val>
                                            <p:strVal val="#ppt_w"/>
                                          </p:val>
                                        </p:tav>
                                      </p:tavLst>
                                    </p:anim>
                                    <p:anim to="" calcmode="lin" valueType="num">
                                      <p:cBhvr>
                                        <p:cTn id="77" dur="500" fill="hold">
                                          <p:stCondLst>
                                            <p:cond delay="0"/>
                                          </p:stCondLst>
                                        </p:cTn>
                                        <p:tgtEl>
                                          <p:spTgt spid="36"/>
                                        </p:tgtEl>
                                        <p:attrNameLst>
                                          <p:attrName>ppt_h</p:attrName>
                                        </p:attrNameLst>
                                      </p:cBhvr>
                                      <p:tavLst>
                                        <p:tav tm="0">
                                          <p:val>
                                            <p:strVal val="ppt_h"/>
                                          </p:val>
                                        </p:tav>
                                        <p:tav tm="100000">
                                          <p:val>
                                            <p:strVal val="#ppt_h"/>
                                          </p:val>
                                        </p:tav>
                                      </p:tavLst>
                                    </p:anim>
                                  </p:childTnLst>
                                </p:cTn>
                              </p:par>
                              <p:par>
                                <p:cTn id="78" presetID="35" presetClass="path" presetSubtype="0" accel="50000" decel="50000" fill="hold" nodeType="withEffect">
                                  <p:stCondLst>
                                    <p:cond delay="0"/>
                                  </p:stCondLst>
                                  <p:childTnLst>
                                    <p:anim to="" calcmode="lin" valueType="num">
                                      <p:cBhvr>
                                        <p:cTn id="79" dur="500" fill="hold">
                                          <p:stCondLst>
                                            <p:cond delay="0"/>
                                          </p:stCondLst>
                                        </p:cTn>
                                        <p:tgtEl>
                                          <p:spTgt spid="39"/>
                                        </p:tgtEl>
                                        <p:attrNameLst>
                                          <p:attrName>ppt_x</p:attrName>
                                        </p:attrNameLst>
                                      </p:cBhvr>
                                      <p:tavLst>
                                        <p:tav tm="0">
                                          <p:val>
                                            <p:strVal val="ppt_x"/>
                                          </p:val>
                                        </p:tav>
                                        <p:tav tm="100000">
                                          <p:val>
                                            <p:strVal val="#ppt_x+0"/>
                                          </p:val>
                                        </p:tav>
                                      </p:tavLst>
                                    </p:anim>
                                    <p:anim to="" calcmode="lin" valueType="num">
                                      <p:cBhvr>
                                        <p:cTn id="80" dur="500" fill="hold">
                                          <p:stCondLst>
                                            <p:cond delay="0"/>
                                          </p:stCondLst>
                                        </p:cTn>
                                        <p:tgtEl>
                                          <p:spTgt spid="39"/>
                                        </p:tgtEl>
                                        <p:attrNameLst>
                                          <p:attrName>ppt_y</p:attrName>
                                        </p:attrNameLst>
                                      </p:cBhvr>
                                      <p:tavLst>
                                        <p:tav tm="0">
                                          <p:val>
                                            <p:strVal val="ppt_y"/>
                                          </p:val>
                                        </p:tav>
                                        <p:tav tm="100000">
                                          <p:val>
                                            <p:strVal val="#ppt_y+0"/>
                                          </p:val>
                                        </p:tav>
                                      </p:tavLst>
                                    </p:anim>
                                    <p:anim to="" calcmode="lin" valueType="num">
                                      <p:cBhvr>
                                        <p:cTn id="81" dur="500" fill="hold">
                                          <p:stCondLst>
                                            <p:cond delay="0"/>
                                          </p:stCondLst>
                                        </p:cTn>
                                        <p:tgtEl>
                                          <p:spTgt spid="39"/>
                                        </p:tgtEl>
                                        <p:attrNameLst>
                                          <p:attrName>ppt_w</p:attrName>
                                        </p:attrNameLst>
                                      </p:cBhvr>
                                      <p:tavLst>
                                        <p:tav tm="0">
                                          <p:val>
                                            <p:strVal val="ppt_w"/>
                                          </p:val>
                                        </p:tav>
                                        <p:tav tm="100000">
                                          <p:val>
                                            <p:strVal val="#ppt_w"/>
                                          </p:val>
                                        </p:tav>
                                      </p:tavLst>
                                    </p:anim>
                                    <p:anim to="" calcmode="lin" valueType="num">
                                      <p:cBhvr>
                                        <p:cTn id="82" dur="500" fill="hold">
                                          <p:stCondLst>
                                            <p:cond delay="0"/>
                                          </p:stCondLst>
                                        </p:cTn>
                                        <p:tgtEl>
                                          <p:spTgt spid="3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Shape1">
            <a:extLst>
              <a:ext uri="{FF2B5EF4-FFF2-40B4-BE49-F238E27FC236}">
                <a16:creationId xmlns:a16="http://schemas.microsoft.com/office/drawing/2014/main" id="{38B6D929-0B89-8B14-BF1D-5372717D1297}"/>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0" y="-12700"/>
            <a:ext cx="12192000" cy="6870700"/>
          </a:xfrm>
          <a:prstGeom prst="rect">
            <a:avLst/>
          </a:prstGeom>
          <a:noFill/>
        </p:spPr>
      </p:pic>
      <p:sp>
        <p:nvSpPr>
          <p:cNvPr id="10" name="矩形 9"/>
          <p:cNvSpPr/>
          <p:nvPr>
            <p:custDataLst>
              <p:tags r:id="rId2"/>
            </p:custDataLst>
          </p:nvPr>
        </p:nvSpPr>
        <p:spPr>
          <a:xfrm>
            <a:off x="0" y="1624519"/>
            <a:ext cx="12192000" cy="4249866"/>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Text1"/>
          <p:cNvSpPr txBox="1"/>
          <p:nvPr>
            <p:custDataLst>
              <p:tags r:id="rId3"/>
            </p:custDataLst>
          </p:nvPr>
        </p:nvSpPr>
        <p:spPr>
          <a:xfrm>
            <a:off x="1929235" y="1748118"/>
            <a:ext cx="7273290" cy="1765089"/>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r"/>
            <a:r>
              <a:rPr lang="zh-CN" altLang="en-US" sz="5400" spc="0" dirty="0">
                <a:solidFill>
                  <a:schemeClr val="tx1"/>
                </a:solidFill>
                <a:latin typeface="微软雅黑" panose="020B0503020204020204" pitchFamily="34" charset="-122"/>
                <a:ea typeface="微软雅黑" panose="020B0503020204020204" pitchFamily="34" charset="-122"/>
                <a:cs typeface="字体圈欣意冠黑体" panose="00000500000000000000" charset="-122"/>
                <a:sym typeface="+mn-lt"/>
              </a:rPr>
              <a:t>发展历史</a:t>
            </a:r>
            <a:endParaRPr lang="zh-CN" altLang="en-US" sz="5400" spc="0" dirty="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49" name="矩形 48"/>
          <p:cNvSpPr/>
          <p:nvPr/>
        </p:nvSpPr>
        <p:spPr>
          <a:xfrm>
            <a:off x="9468486" y="1942713"/>
            <a:ext cx="2723426" cy="242672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3"/>
          <p:cNvSpPr txBox="1"/>
          <p:nvPr>
            <p:custDataLst>
              <p:tags r:id="rId4"/>
            </p:custDataLst>
          </p:nvPr>
        </p:nvSpPr>
        <p:spPr>
          <a:xfrm>
            <a:off x="9940149" y="2199141"/>
            <a:ext cx="1722527" cy="1866900"/>
          </a:xfrm>
          <a:prstGeom prst="rect">
            <a:avLst/>
          </a:prstGeom>
          <a:noFill/>
        </p:spPr>
        <p:txBody>
          <a:bodyPr wrap="square" rtlCol="0" anchor="ctr">
            <a:normAutofit/>
          </a:bodyPr>
          <a:lstStyle/>
          <a:p>
            <a:pPr>
              <a:lnSpc>
                <a:spcPct val="120000"/>
              </a:lnSpc>
              <a:spcBef>
                <a:spcPct val="0"/>
              </a:spcBef>
            </a:pPr>
            <a:r>
              <a:rPr lang="en-US" altLang="zh-CN" sz="8800" b="1">
                <a:solidFill>
                  <a:schemeClr val="tx2"/>
                </a:solidFill>
                <a:latin typeface="微软雅黑" panose="020B0503020204020204" pitchFamily="34" charset="-122"/>
                <a:ea typeface="微软雅黑" panose="020B0503020204020204" pitchFamily="34" charset="-122"/>
              </a:rPr>
              <a:t>01.</a:t>
            </a:r>
            <a:endParaRPr lang="zh-CN" altLang="en-US" sz="8800" b="1" dirty="0">
              <a:solidFill>
                <a:schemeClr val="tx2"/>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B8273856-F0FD-ACEE-B210-84DDB51B4543}"/>
              </a:ext>
            </a:extLst>
          </p:cNvPr>
          <p:cNvGrpSpPr/>
          <p:nvPr/>
        </p:nvGrpSpPr>
        <p:grpSpPr>
          <a:xfrm>
            <a:off x="10878016" y="445930"/>
            <a:ext cx="574141" cy="137948"/>
            <a:chOff x="10200595" y="613458"/>
            <a:chExt cx="722608" cy="173620"/>
          </a:xfrm>
        </p:grpSpPr>
        <p:sp>
          <p:nvSpPr>
            <p:cNvPr id="4" name="椭圆 3">
              <a:extLst>
                <a:ext uri="{FF2B5EF4-FFF2-40B4-BE49-F238E27FC236}">
                  <a16:creationId xmlns:a16="http://schemas.microsoft.com/office/drawing/2014/main" id="{F92FE1A4-609D-AAF5-02E5-524FCEC82A2B}"/>
                </a:ext>
              </a:extLst>
            </p:cNvPr>
            <p:cNvSpPr/>
            <p:nvPr/>
          </p:nvSpPr>
          <p:spPr>
            <a:xfrm>
              <a:off x="10475089" y="613458"/>
              <a:ext cx="173620" cy="17362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C3075322-1FB1-F298-FFDD-7D6589A1FF0C}"/>
                </a:ext>
              </a:extLst>
            </p:cNvPr>
            <p:cNvSpPr/>
            <p:nvPr/>
          </p:nvSpPr>
          <p:spPr>
            <a:xfrm>
              <a:off x="10200595" y="613458"/>
              <a:ext cx="173620" cy="173620"/>
            </a:xfrm>
            <a:prstGeom prst="ellipse">
              <a:avLst/>
            </a:prstGeom>
            <a:solidFill>
              <a:schemeClr val="tx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62E1B57C-2248-D103-128C-07F4CD7243A1}"/>
                </a:ext>
              </a:extLst>
            </p:cNvPr>
            <p:cNvSpPr/>
            <p:nvPr/>
          </p:nvSpPr>
          <p:spPr>
            <a:xfrm>
              <a:off x="10749583" y="613458"/>
              <a:ext cx="173620" cy="173620"/>
            </a:xfrm>
            <a:prstGeom prst="ellipse">
              <a:avLst/>
            </a:prstGeom>
            <a:solidFill>
              <a:schemeClr val="tx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ext19" hidden="1">
            <a:extLst>
              <a:ext uri="{FF2B5EF4-FFF2-40B4-BE49-F238E27FC236}">
                <a16:creationId xmlns:a16="http://schemas.microsoft.com/office/drawing/2014/main" id="{D35984B8-6F5C-44F6-AE52-157CB8E29A83}"/>
              </a:ext>
            </a:extLst>
          </p:cNvPr>
          <p:cNvSpPr txBox="1"/>
          <p:nvPr>
            <p:custDataLst>
              <p:tags r:id="rId5"/>
            </p:custDataLst>
          </p:nvPr>
        </p:nvSpPr>
        <p:spPr>
          <a:xfrm>
            <a:off x="640924" y="7832348"/>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11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系统的规划与启动</a:t>
            </a:r>
            <a:endParaRPr lang="zh-CN" altLang="en-US" sz="11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311812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to="" calcmode="lin" valueType="num">
                                      <p:cBhvr>
                                        <p:cTn id="7" dur="400" accel="50000" fill="hold">
                                          <p:stCondLst>
                                            <p:cond delay="0"/>
                                          </p:stCondLst>
                                        </p:cTn>
                                        <p:tgtEl>
                                          <p:spTgt spid="50"/>
                                        </p:tgtEl>
                                        <p:attrNameLst>
                                          <p:attrName>ppt_w</p:attrName>
                                        </p:attrNameLst>
                                      </p:cBhvr>
                                      <p:tavLst>
                                        <p:tav tm="0">
                                          <p:val>
                                            <p:strVal val="0"/>
                                          </p:val>
                                        </p:tav>
                                        <p:tav tm="100000">
                                          <p:val>
                                            <p:strVal val="#ppt_w"/>
                                          </p:val>
                                        </p:tav>
                                      </p:tavLst>
                                    </p:anim>
                                    <p:anim to="" calcmode="lin" valueType="num">
                                      <p:cBhvr>
                                        <p:cTn id="8" dur="400" accel="50000" fill="hold">
                                          <p:stCondLst>
                                            <p:cond delay="0"/>
                                          </p:stCondLst>
                                        </p:cTn>
                                        <p:tgtEl>
                                          <p:spTgt spid="50"/>
                                        </p:tgtEl>
                                        <p:attrNameLst>
                                          <p:attrName>ppt_h</p:attrName>
                                        </p:attrNameLst>
                                      </p:cBhvr>
                                      <p:tavLst>
                                        <p:tav tm="0">
                                          <p:val>
                                            <p:strVal val="0"/>
                                          </p:val>
                                        </p:tav>
                                        <p:tav tm="100000">
                                          <p:val>
                                            <p:strVal val="#ppt_h"/>
                                          </p:val>
                                        </p:tav>
                                      </p:tavLst>
                                    </p:anim>
                                    <p:anim to="" calcmode="lin" valueType="num">
                                      <p:cBhvr>
                                        <p:cTn id="9" dur="100" autoRev="1" fill="hold">
                                          <p:stCondLst>
                                            <p:cond delay="400"/>
                                          </p:stCondLst>
                                        </p:cTn>
                                        <p:tgtEl>
                                          <p:spTgt spid="50"/>
                                        </p:tgtEl>
                                        <p:attrNameLst>
                                          <p:attrName>ppt_w</p:attrName>
                                        </p:attrNameLst>
                                      </p:cBhvr>
                                      <p:tavLst>
                                        <p:tav tm="0">
                                          <p:val>
                                            <p:strVal val="#ppt_w"/>
                                          </p:val>
                                        </p:tav>
                                        <p:tav tm="100000">
                                          <p:val>
                                            <p:strVal val="#ppt_w*1.4"/>
                                          </p:val>
                                        </p:tav>
                                      </p:tavLst>
                                    </p:anim>
                                    <p:anim to="" calcmode="lin" valueType="num">
                                      <p:cBhvr>
                                        <p:cTn id="10" dur="100" autoRev="1" fill="hold">
                                          <p:stCondLst>
                                            <p:cond delay="400"/>
                                          </p:stCondLst>
                                        </p:cTn>
                                        <p:tgtEl>
                                          <p:spTgt spid="50"/>
                                        </p:tgtEl>
                                        <p:attrNameLst>
                                          <p:attrName>ppt_h</p:attrName>
                                        </p:attrNameLst>
                                      </p:cBhvr>
                                      <p:tavLst>
                                        <p:tav tm="0">
                                          <p:val>
                                            <p:strVal val="#ppt_h"/>
                                          </p:val>
                                        </p:tav>
                                        <p:tav tm="100000">
                                          <p:val>
                                            <p:strVal val="#ppt_h*1.4"/>
                                          </p:val>
                                        </p:tav>
                                      </p:tavLst>
                                    </p:anim>
                                  </p:childTnLst>
                                </p:cTn>
                              </p:par>
                              <p:par>
                                <p:cTn id="11" presetID="23" presetClass="entr" presetSubtype="288"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3*#ppt_w"/>
                                          </p:val>
                                        </p:tav>
                                        <p:tav tm="100000">
                                          <p:val>
                                            <p:strVal val="#ppt_w"/>
                                          </p:val>
                                        </p:tav>
                                      </p:tavLst>
                                    </p:anim>
                                    <p:anim calcmode="lin" valueType="num">
                                      <p:cBhvr>
                                        <p:cTn id="14" dur="500" fill="hold"/>
                                        <p:tgtEl>
                                          <p:spTgt spid="8"/>
                                        </p:tgtEl>
                                        <p:attrNameLst>
                                          <p:attrName>ppt_h</p:attrName>
                                        </p:attrNameLst>
                                      </p:cBhvr>
                                      <p:tavLst>
                                        <p:tav tm="0">
                                          <p:val>
                                            <p:strVal val="4/3*#ppt_h"/>
                                          </p:val>
                                        </p:tav>
                                        <p:tav tm="100000">
                                          <p:val>
                                            <p:strVal val="#ppt_h"/>
                                          </p:val>
                                        </p:tav>
                                      </p:tavLst>
                                    </p:anim>
                                  </p:childTnLst>
                                </p:cTn>
                              </p:par>
                              <p:par>
                                <p:cTn id="15" presetID="23" presetClass="entr" presetSubtype="288"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strVal val="4/3*#ppt_w"/>
                                          </p:val>
                                        </p:tav>
                                        <p:tav tm="100000">
                                          <p:val>
                                            <p:strVal val="#ppt_w"/>
                                          </p:val>
                                        </p:tav>
                                      </p:tavLst>
                                    </p:anim>
                                    <p:anim calcmode="lin" valueType="num">
                                      <p:cBhvr>
                                        <p:cTn id="18" dur="500" fill="hold"/>
                                        <p:tgtEl>
                                          <p:spTgt spid="10"/>
                                        </p:tgtEl>
                                        <p:attrNameLst>
                                          <p:attrName>ppt_h</p:attrName>
                                        </p:attrNameLst>
                                      </p:cBhvr>
                                      <p:tavLst>
                                        <p:tav tm="0">
                                          <p:val>
                                            <p:strVal val="4/3*#ppt_h"/>
                                          </p:val>
                                        </p:tav>
                                        <p:tav tm="100000">
                                          <p:val>
                                            <p:strVal val="#ppt_h"/>
                                          </p:val>
                                        </p:tav>
                                      </p:tavLst>
                                    </p:anim>
                                  </p:childTnLst>
                                </p:cTn>
                              </p:par>
                              <p:par>
                                <p:cTn id="19" presetID="23" presetClass="entr" presetSubtype="288"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p:cTn id="21" dur="500" fill="hold"/>
                                        <p:tgtEl>
                                          <p:spTgt spid="49"/>
                                        </p:tgtEl>
                                        <p:attrNameLst>
                                          <p:attrName>ppt_w</p:attrName>
                                        </p:attrNameLst>
                                      </p:cBhvr>
                                      <p:tavLst>
                                        <p:tav tm="0">
                                          <p:val>
                                            <p:strVal val="4/3*#ppt_w"/>
                                          </p:val>
                                        </p:tav>
                                        <p:tav tm="100000">
                                          <p:val>
                                            <p:strVal val="#ppt_w"/>
                                          </p:val>
                                        </p:tav>
                                      </p:tavLst>
                                    </p:anim>
                                    <p:anim calcmode="lin" valueType="num">
                                      <p:cBhvr>
                                        <p:cTn id="22" dur="500" fill="hold"/>
                                        <p:tgtEl>
                                          <p:spTgt spid="49"/>
                                        </p:tgtEl>
                                        <p:attrNameLst>
                                          <p:attrName>ppt_h</p:attrName>
                                        </p:attrNameLst>
                                      </p:cBhvr>
                                      <p:tavLst>
                                        <p:tav tm="0">
                                          <p:val>
                                            <p:strVal val="4/3*#ppt_h"/>
                                          </p:val>
                                        </p:tav>
                                        <p:tav tm="100000">
                                          <p:val>
                                            <p:strVal val="#ppt_h"/>
                                          </p:val>
                                        </p:tav>
                                      </p:tavLst>
                                    </p:anim>
                                  </p:childTnLst>
                                </p:cTn>
                              </p:par>
                              <p:par>
                                <p:cTn id="23" presetID="0"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 to="" calcmode="lin" valueType="num">
                                      <p:cBhvr>
                                        <p:cTn id="25" dur="500" fill="hold">
                                          <p:stCondLst>
                                            <p:cond delay="0"/>
                                          </p:stCondLst>
                                        </p:cTn>
                                        <p:tgtEl>
                                          <p:spTgt spid="52"/>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6" dur="500" fill="hold">
                                          <p:stCondLst>
                                            <p:cond delay="0"/>
                                          </p:stCondLst>
                                        </p:cTn>
                                        <p:tgtEl>
                                          <p:spTgt spid="52"/>
                                        </p:tgtEl>
                                        <p:attrNameLst>
                                          <p:attrName>ppt_y</p:attrName>
                                        </p:attrNameLst>
                                      </p:cBhvr>
                                      <p:tavLst>
                                        <p:tav tm="0" fmla="((floor(#ppt_y-0.5)+ceil(#ppt_y-0.5))*0.5+0.5)+(#ppt_y- ((floor(#ppt_y-0.5)+ceil(#ppt_y-0.5))*0.5+0.5))*$">
                                          <p:val>
                                            <p:strVal val="0"/>
                                          </p:val>
                                        </p:tav>
                                        <p:tav tm="100000">
                                          <p:val>
                                            <p:strVal val="1"/>
                                          </p:val>
                                        </p:tav>
                                      </p:tavLst>
                                    </p:anim>
                                    <p:anim to="" calcmode="lin" valueType="num">
                                      <p:cBhvr>
                                        <p:cTn id="27" dur="500" fill="hold">
                                          <p:stCondLst>
                                            <p:cond delay="0"/>
                                          </p:stCondLst>
                                        </p:cTn>
                                        <p:tgtEl>
                                          <p:spTgt spid="52"/>
                                        </p:tgtEl>
                                        <p:attrNameLst>
                                          <p:attrName>style.opacity</p:attrName>
                                        </p:attrNameLst>
                                      </p:cBhvr>
                                      <p:tavLst>
                                        <p:tav tm="0">
                                          <p:val>
                                            <p:strVal val="0"/>
                                          </p:val>
                                        </p:tav>
                                        <p:tav tm="100000">
                                          <p:val>
                                            <p:strVal val="1"/>
                                          </p:val>
                                        </p:tav>
                                      </p:tavLst>
                                    </p:anim>
                                    <p:anim to="" calcmode="lin" valueType="num">
                                      <p:cBhvr>
                                        <p:cTn id="28" dur="500" fill="hold">
                                          <p:stCondLst>
                                            <p:cond delay="0"/>
                                          </p:stCondLst>
                                        </p:cTn>
                                        <p:tgtEl>
                                          <p:spTgt spid="52"/>
                                        </p:tgtEl>
                                        <p:attrNameLst>
                                          <p:attrName>ppt_w</p:attrName>
                                        </p:attrNameLst>
                                      </p:cBhvr>
                                      <p:tavLst>
                                        <p:tav tm="0">
                                          <p:val>
                                            <p:strVal val="#ppt_w*2"/>
                                          </p:val>
                                        </p:tav>
                                        <p:tav tm="100000">
                                          <p:val>
                                            <p:strVal val="#ppt_w"/>
                                          </p:val>
                                        </p:tav>
                                      </p:tavLst>
                                    </p:anim>
                                    <p:anim to="" calcmode="lin" valueType="num">
                                      <p:cBhvr>
                                        <p:cTn id="29" dur="500" fill="hold">
                                          <p:stCondLst>
                                            <p:cond delay="0"/>
                                          </p:stCondLst>
                                        </p:cTn>
                                        <p:tgtEl>
                                          <p:spTgt spid="52"/>
                                        </p:tgtEl>
                                        <p:attrNameLst>
                                          <p:attrName>ppt_h</p:attrName>
                                        </p:attrNameLst>
                                      </p:cBhvr>
                                      <p:tavLst>
                                        <p:tav tm="0">
                                          <p:val>
                                            <p:strVal val="#ppt_h*2"/>
                                          </p:val>
                                        </p:tav>
                                        <p:tav tm="100000">
                                          <p:val>
                                            <p:strVal val="#ppt_h"/>
                                          </p:val>
                                        </p:tav>
                                      </p:tavLst>
                                    </p:anim>
                                  </p:childTnLst>
                                </p:cTn>
                              </p:par>
                              <p:par>
                                <p:cTn id="30" presetID="0"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 to="" calcmode="lin" valueType="num">
                                      <p:cBhvr>
                                        <p:cTn id="32" dur="500" fill="hold">
                                          <p:stCondLst>
                                            <p:cond delay="0"/>
                                          </p:stCondLst>
                                        </p:cTn>
                                        <p:tgtEl>
                                          <p:spTgt spid="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33" dur="500" fill="hold">
                                          <p:stCondLst>
                                            <p:cond delay="0"/>
                                          </p:stCondLst>
                                        </p:cTn>
                                        <p:tgtEl>
                                          <p:spTgt spid="3"/>
                                        </p:tgtEl>
                                        <p:attrNameLst>
                                          <p:attrName>ppt_y</p:attrName>
                                        </p:attrNameLst>
                                      </p:cBhvr>
                                      <p:tavLst>
                                        <p:tav tm="0" fmla="((floor(#ppt_y-0.5)+ceil(#ppt_y-0.5))*0.5+0.5)+(#ppt_y- ((floor(#ppt_y-0.5)+ceil(#ppt_y-0.5))*0.5+0.5))*$">
                                          <p:val>
                                            <p:strVal val="0"/>
                                          </p:val>
                                        </p:tav>
                                        <p:tav tm="100000">
                                          <p:val>
                                            <p:strVal val="1"/>
                                          </p:val>
                                        </p:tav>
                                      </p:tavLst>
                                    </p:anim>
                                    <p:anim to="" calcmode="lin" valueType="num">
                                      <p:cBhvr>
                                        <p:cTn id="34" dur="500" fill="hold">
                                          <p:stCondLst>
                                            <p:cond delay="0"/>
                                          </p:stCondLst>
                                        </p:cTn>
                                        <p:tgtEl>
                                          <p:spTgt spid="3"/>
                                        </p:tgtEl>
                                        <p:attrNameLst>
                                          <p:attrName>style.opacity</p:attrName>
                                        </p:attrNameLst>
                                      </p:cBhvr>
                                      <p:tavLst>
                                        <p:tav tm="0">
                                          <p:val>
                                            <p:strVal val="0"/>
                                          </p:val>
                                        </p:tav>
                                        <p:tav tm="100000">
                                          <p:val>
                                            <p:strVal val="1"/>
                                          </p:val>
                                        </p:tav>
                                      </p:tavLst>
                                    </p:anim>
                                    <p:anim to="" calcmode="lin" valueType="num">
                                      <p:cBhvr>
                                        <p:cTn id="35" dur="500" fill="hold">
                                          <p:stCondLst>
                                            <p:cond delay="0"/>
                                          </p:stCondLst>
                                        </p:cTn>
                                        <p:tgtEl>
                                          <p:spTgt spid="3"/>
                                        </p:tgtEl>
                                        <p:attrNameLst>
                                          <p:attrName>ppt_w</p:attrName>
                                        </p:attrNameLst>
                                      </p:cBhvr>
                                      <p:tavLst>
                                        <p:tav tm="0">
                                          <p:val>
                                            <p:strVal val="#ppt_w*2"/>
                                          </p:val>
                                        </p:tav>
                                        <p:tav tm="100000">
                                          <p:val>
                                            <p:strVal val="#ppt_w"/>
                                          </p:val>
                                        </p:tav>
                                      </p:tavLst>
                                    </p:anim>
                                    <p:anim to="" calcmode="lin" valueType="num">
                                      <p:cBhvr>
                                        <p:cTn id="36" dur="500" fill="hold">
                                          <p:stCondLst>
                                            <p:cond delay="0"/>
                                          </p:stCondLst>
                                        </p:cTn>
                                        <p:tgtEl>
                                          <p:spTgt spid="3"/>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0" grpId="0" animBg="1"/>
      <p:bldP spid="49" grpId="0" animBg="1"/>
      <p:bldP spid="5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1"/>
          <p:cNvSpPr/>
          <p:nvPr>
            <p:custDataLst>
              <p:tags r:id="rId2"/>
            </p:custDataLst>
          </p:nvPr>
        </p:nvSpPr>
        <p:spPr>
          <a:xfrm>
            <a:off x="683072" y="1279215"/>
            <a:ext cx="3402094" cy="5254500"/>
          </a:xfrm>
          <a:prstGeom prst="roundRect">
            <a:avLst>
              <a:gd name="adj" fmla="val 12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Text2"/>
          <p:cNvSpPr txBox="1"/>
          <p:nvPr>
            <p:custDataLst>
              <p:tags r:id="rId3"/>
            </p:custDataLst>
          </p:nvPr>
        </p:nvSpPr>
        <p:spPr>
          <a:xfrm>
            <a:off x="884106" y="1519488"/>
            <a:ext cx="3000009" cy="398780"/>
          </a:xfrm>
          <a:prstGeom prst="rect">
            <a:avLst/>
          </a:prstGeom>
        </p:spPr>
        <p:txBody>
          <a:bodyPr wrap="square" lIns="0" tIns="0" rIns="0" bIns="0" rtlCol="0" anchor="ctr" anchorCtr="0">
            <a:normAutofit/>
          </a:bodyPr>
          <a:lstStyle/>
          <a:p>
            <a:pPr algn="ctr" fontAlgn="ctr"/>
            <a:r>
              <a:rPr lang="zh-CN" altLang="en-US" sz="2000" b="1" dirty="0">
                <a:solidFill>
                  <a:schemeClr val="tx2"/>
                </a:solidFill>
                <a:latin typeface="微软雅黑" panose="020B0503020204020204" pitchFamily="34" charset="-122"/>
                <a:ea typeface="微软雅黑" panose="020B0503020204020204" pitchFamily="34" charset="-122"/>
                <a:sym typeface="+mn-ea"/>
              </a:rPr>
              <a:t>初步构想</a:t>
            </a:r>
          </a:p>
        </p:txBody>
      </p:sp>
      <p:sp>
        <p:nvSpPr>
          <p:cNvPr id="90" name="Text4"/>
          <p:cNvSpPr/>
          <p:nvPr>
            <p:custDataLst>
              <p:tags r:id="rId4"/>
            </p:custDataLst>
          </p:nvPr>
        </p:nvSpPr>
        <p:spPr>
          <a:xfrm>
            <a:off x="2113891" y="6237933"/>
            <a:ext cx="515498" cy="515498"/>
          </a:xfrm>
          <a:prstGeom prst="ellipse">
            <a:avLst/>
          </a:prstGeom>
          <a:solidFill>
            <a:schemeClr val="accent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panose="020B0503020204020204" pitchFamily="34" charset="-122"/>
              <a:ea typeface="微软雅黑" panose="020B0503020204020204" pitchFamily="34" charset="-122"/>
            </a:endParaRPr>
          </a:p>
        </p:txBody>
      </p:sp>
      <p:sp>
        <p:nvSpPr>
          <p:cNvPr id="49" name="Text5"/>
          <p:cNvSpPr/>
          <p:nvPr>
            <p:custDataLst>
              <p:tags r:id="rId5"/>
            </p:custDataLst>
          </p:nvPr>
        </p:nvSpPr>
        <p:spPr>
          <a:xfrm rot="18900000">
            <a:off x="4146646" y="3411283"/>
            <a:ext cx="108594" cy="108594"/>
          </a:xfrm>
          <a:custGeom>
            <a:avLst/>
            <a:gdLst>
              <a:gd name="connsiteX0" fmla="*/ 144016 w 144016"/>
              <a:gd name="connsiteY0" fmla="*/ 0 h 144016"/>
              <a:gd name="connsiteX1" fmla="*/ 144016 w 144016"/>
              <a:gd name="connsiteY1" fmla="*/ 144016 h 144016"/>
              <a:gd name="connsiteX2" fmla="*/ 0 w 144016"/>
              <a:gd name="connsiteY2" fmla="*/ 144016 h 144016"/>
              <a:gd name="connsiteX3" fmla="*/ 0 w 144016"/>
              <a:gd name="connsiteY3" fmla="*/ 110811 h 144016"/>
              <a:gd name="connsiteX4" fmla="*/ 110811 w 144016"/>
              <a:gd name="connsiteY4" fmla="*/ 110811 h 144016"/>
              <a:gd name="connsiteX5" fmla="*/ 110811 w 144016"/>
              <a:gd name="connsiteY5" fmla="*/ 0 h 14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16" h="144016">
                <a:moveTo>
                  <a:pt x="144016" y="0"/>
                </a:moveTo>
                <a:lnTo>
                  <a:pt x="144016" y="144016"/>
                </a:lnTo>
                <a:lnTo>
                  <a:pt x="0" y="144016"/>
                </a:lnTo>
                <a:lnTo>
                  <a:pt x="0" y="110811"/>
                </a:lnTo>
                <a:lnTo>
                  <a:pt x="110811" y="110811"/>
                </a:lnTo>
                <a:lnTo>
                  <a:pt x="11081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48" name="Text6"/>
          <p:cNvSpPr txBox="1"/>
          <p:nvPr>
            <p:custDataLst>
              <p:tags r:id="rId6"/>
            </p:custDataLst>
          </p:nvPr>
        </p:nvSpPr>
        <p:spPr>
          <a:xfrm>
            <a:off x="874902" y="2055360"/>
            <a:ext cx="3000009" cy="3523424"/>
          </a:xfrm>
          <a:prstGeom prst="rect">
            <a:avLst/>
          </a:prstGeom>
          <a:noFill/>
        </p:spPr>
        <p:txBody>
          <a:bodyPr wrap="square" rtlCol="0">
            <a:normAutofit/>
          </a:bodyPr>
          <a:lstStyle/>
          <a:p>
            <a:pPr algn="just" fontAlgn="auto">
              <a:lnSpc>
                <a:spcPct val="150000"/>
              </a:lnSpc>
              <a:spcBef>
                <a:spcPts val="150"/>
              </a:spcBef>
              <a:spcAft>
                <a:spcPts val="150"/>
              </a:spcAft>
              <a:buClrTx/>
              <a:buSzTx/>
              <a:buFontTx/>
            </a:pPr>
            <a:r>
              <a:rPr lang="zh-CN" altLang="en-US" sz="2000" dirty="0">
                <a:solidFill>
                  <a:schemeClr val="bg1"/>
                </a:solidFill>
              </a:rPr>
              <a:t>北斗卫星导航系统的构想最早可以追溯到</a:t>
            </a:r>
            <a:r>
              <a:rPr lang="en-US" altLang="zh-CN" sz="2000" dirty="0">
                <a:solidFill>
                  <a:schemeClr val="bg1"/>
                </a:solidFill>
              </a:rPr>
              <a:t>20</a:t>
            </a:r>
            <a:r>
              <a:rPr lang="zh-CN" altLang="en-US" sz="2000" dirty="0">
                <a:solidFill>
                  <a:schemeClr val="bg1"/>
                </a:solidFill>
              </a:rPr>
              <a:t>世纪</a:t>
            </a:r>
            <a:r>
              <a:rPr lang="en-US" altLang="zh-CN" sz="2000" dirty="0">
                <a:solidFill>
                  <a:schemeClr val="bg1"/>
                </a:solidFill>
              </a:rPr>
              <a:t>80</a:t>
            </a:r>
            <a:r>
              <a:rPr lang="zh-CN" altLang="en-US" sz="2000" dirty="0">
                <a:solidFill>
                  <a:schemeClr val="bg1"/>
                </a:solidFill>
              </a:rPr>
              <a:t>年代，当时中国开始研究卫星导航系统的可行性，并着手开展相关技术研究。</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sp>
        <p:nvSpPr>
          <p:cNvPr id="4" name="Text7">
            <a:extLst>
              <a:ext uri="{FF2B5EF4-FFF2-40B4-BE49-F238E27FC236}">
                <a16:creationId xmlns:a16="http://schemas.microsoft.com/office/drawing/2014/main" id="{C18DAD79-6FDB-ADBC-1A4C-059A3F3486AB}"/>
              </a:ext>
            </a:extLst>
          </p:cNvPr>
          <p:cNvSpPr/>
          <p:nvPr>
            <p:custDataLst>
              <p:tags r:id="rId7"/>
            </p:custDataLst>
          </p:nvPr>
        </p:nvSpPr>
        <p:spPr>
          <a:xfrm>
            <a:off x="4453823" y="1279215"/>
            <a:ext cx="3402094" cy="5254500"/>
          </a:xfrm>
          <a:prstGeom prst="roundRect">
            <a:avLst>
              <a:gd name="adj" fmla="val 12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Text8">
            <a:extLst>
              <a:ext uri="{FF2B5EF4-FFF2-40B4-BE49-F238E27FC236}">
                <a16:creationId xmlns:a16="http://schemas.microsoft.com/office/drawing/2014/main" id="{F29AF017-FE7C-4B42-3524-B27376305BF4}"/>
              </a:ext>
            </a:extLst>
          </p:cNvPr>
          <p:cNvSpPr txBox="1"/>
          <p:nvPr>
            <p:custDataLst>
              <p:tags r:id="rId8"/>
            </p:custDataLst>
          </p:nvPr>
        </p:nvSpPr>
        <p:spPr>
          <a:xfrm>
            <a:off x="4654857" y="1519488"/>
            <a:ext cx="3000009" cy="398780"/>
          </a:xfrm>
          <a:prstGeom prst="rect">
            <a:avLst/>
          </a:prstGeom>
        </p:spPr>
        <p:txBody>
          <a:bodyPr wrap="square" lIns="0" tIns="0" rIns="0" bIns="0" rtlCol="0" anchor="ctr" anchorCtr="0">
            <a:normAutofit/>
          </a:bodyPr>
          <a:lstStyle/>
          <a:p>
            <a:pPr algn="ctr" fontAlgn="ctr"/>
            <a:r>
              <a:rPr lang="zh-CN" altLang="en-US" sz="2000" b="1" dirty="0">
                <a:solidFill>
                  <a:schemeClr val="tx2"/>
                </a:solidFill>
                <a:latin typeface="微软雅黑" panose="020B0503020204020204" pitchFamily="34" charset="-122"/>
                <a:ea typeface="微软雅黑" panose="020B0503020204020204" pitchFamily="34" charset="-122"/>
                <a:sym typeface="+mn-ea"/>
              </a:rPr>
              <a:t>系统规划</a:t>
            </a:r>
          </a:p>
        </p:txBody>
      </p:sp>
      <p:sp>
        <p:nvSpPr>
          <p:cNvPr id="11" name="Text10">
            <a:extLst>
              <a:ext uri="{FF2B5EF4-FFF2-40B4-BE49-F238E27FC236}">
                <a16:creationId xmlns:a16="http://schemas.microsoft.com/office/drawing/2014/main" id="{CE9FA45E-B0DF-2014-FFDD-299443AF1607}"/>
              </a:ext>
            </a:extLst>
          </p:cNvPr>
          <p:cNvSpPr/>
          <p:nvPr>
            <p:custDataLst>
              <p:tags r:id="rId9"/>
            </p:custDataLst>
          </p:nvPr>
        </p:nvSpPr>
        <p:spPr>
          <a:xfrm>
            <a:off x="5882446" y="6251393"/>
            <a:ext cx="515498" cy="515498"/>
          </a:xfrm>
          <a:prstGeom prst="ellipse">
            <a:avLst/>
          </a:prstGeom>
          <a:solidFill>
            <a:schemeClr val="accent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panose="020B0503020204020204" pitchFamily="34" charset="-122"/>
              <a:ea typeface="微软雅黑" panose="020B0503020204020204" pitchFamily="34" charset="-122"/>
            </a:endParaRPr>
          </a:p>
        </p:txBody>
      </p:sp>
      <p:sp>
        <p:nvSpPr>
          <p:cNvPr id="13" name="Text11">
            <a:extLst>
              <a:ext uri="{FF2B5EF4-FFF2-40B4-BE49-F238E27FC236}">
                <a16:creationId xmlns:a16="http://schemas.microsoft.com/office/drawing/2014/main" id="{A1FCC235-3409-3DBB-29D8-F41AD8377B0D}"/>
              </a:ext>
            </a:extLst>
          </p:cNvPr>
          <p:cNvSpPr/>
          <p:nvPr>
            <p:custDataLst>
              <p:tags r:id="rId10"/>
            </p:custDataLst>
          </p:nvPr>
        </p:nvSpPr>
        <p:spPr>
          <a:xfrm rot="18900000">
            <a:off x="7917397" y="3411283"/>
            <a:ext cx="108594" cy="108594"/>
          </a:xfrm>
          <a:custGeom>
            <a:avLst/>
            <a:gdLst>
              <a:gd name="connsiteX0" fmla="*/ 144016 w 144016"/>
              <a:gd name="connsiteY0" fmla="*/ 0 h 144016"/>
              <a:gd name="connsiteX1" fmla="*/ 144016 w 144016"/>
              <a:gd name="connsiteY1" fmla="*/ 144016 h 144016"/>
              <a:gd name="connsiteX2" fmla="*/ 0 w 144016"/>
              <a:gd name="connsiteY2" fmla="*/ 144016 h 144016"/>
              <a:gd name="connsiteX3" fmla="*/ 0 w 144016"/>
              <a:gd name="connsiteY3" fmla="*/ 110811 h 144016"/>
              <a:gd name="connsiteX4" fmla="*/ 110811 w 144016"/>
              <a:gd name="connsiteY4" fmla="*/ 110811 h 144016"/>
              <a:gd name="connsiteX5" fmla="*/ 110811 w 144016"/>
              <a:gd name="connsiteY5" fmla="*/ 0 h 14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16" h="144016">
                <a:moveTo>
                  <a:pt x="144016" y="0"/>
                </a:moveTo>
                <a:lnTo>
                  <a:pt x="144016" y="144016"/>
                </a:lnTo>
                <a:lnTo>
                  <a:pt x="0" y="144016"/>
                </a:lnTo>
                <a:lnTo>
                  <a:pt x="0" y="110811"/>
                </a:lnTo>
                <a:lnTo>
                  <a:pt x="110811" y="110811"/>
                </a:lnTo>
                <a:lnTo>
                  <a:pt x="11081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14" name="Text12">
            <a:extLst>
              <a:ext uri="{FF2B5EF4-FFF2-40B4-BE49-F238E27FC236}">
                <a16:creationId xmlns:a16="http://schemas.microsoft.com/office/drawing/2014/main" id="{2FD0112D-B842-BCB6-ECE3-DF3BC539C7D5}"/>
              </a:ext>
            </a:extLst>
          </p:cNvPr>
          <p:cNvSpPr txBox="1"/>
          <p:nvPr>
            <p:custDataLst>
              <p:tags r:id="rId11"/>
            </p:custDataLst>
          </p:nvPr>
        </p:nvSpPr>
        <p:spPr>
          <a:xfrm>
            <a:off x="4705913" y="2055359"/>
            <a:ext cx="3000009" cy="4144059"/>
          </a:xfrm>
          <a:prstGeom prst="rect">
            <a:avLst/>
          </a:prstGeom>
          <a:noFill/>
        </p:spPr>
        <p:txBody>
          <a:bodyPr wrap="square" rtlCol="0">
            <a:normAutofit lnSpcReduction="10000"/>
          </a:bodyPr>
          <a:lstStyle/>
          <a:p>
            <a:pPr algn="just" fontAlgn="auto">
              <a:lnSpc>
                <a:spcPct val="150000"/>
              </a:lnSpc>
              <a:spcBef>
                <a:spcPts val="150"/>
              </a:spcBef>
              <a:spcAft>
                <a:spcPts val="150"/>
              </a:spcAft>
              <a:buClrTx/>
              <a:buSzTx/>
              <a:buFontTx/>
            </a:pPr>
            <a:r>
              <a:rPr lang="zh-CN" altLang="en-US" sz="2000" dirty="0">
                <a:solidFill>
                  <a:schemeClr val="tx2"/>
                </a:solidFill>
                <a:latin typeface="等线" panose="02010600030101010101" pitchFamily="2" charset="-122"/>
                <a:ea typeface="等线" panose="02010600030101010101" pitchFamily="2" charset="-122"/>
                <a:sym typeface="+mn-ea"/>
              </a:rPr>
              <a:t>中国为北斗导航系统指定了“三步走”发展战略，初期阶段（</a:t>
            </a:r>
            <a:r>
              <a:rPr lang="en-US" altLang="zh-CN" sz="2000" dirty="0">
                <a:solidFill>
                  <a:schemeClr val="tx2"/>
                </a:solidFill>
                <a:latin typeface="等线" panose="02010600030101010101" pitchFamily="2" charset="-122"/>
                <a:ea typeface="等线" panose="02010600030101010101" pitchFamily="2" charset="-122"/>
                <a:sym typeface="+mn-ea"/>
              </a:rPr>
              <a:t>1990~2000</a:t>
            </a:r>
            <a:r>
              <a:rPr lang="zh-CN" altLang="en-US" sz="2000" dirty="0">
                <a:solidFill>
                  <a:schemeClr val="tx2"/>
                </a:solidFill>
                <a:latin typeface="等线" panose="02010600030101010101" pitchFamily="2" charset="-122"/>
                <a:ea typeface="等线" panose="02010600030101010101" pitchFamily="2" charset="-122"/>
                <a:sym typeface="+mn-ea"/>
              </a:rPr>
              <a:t>）进行研究和发射测试；建设阶段（</a:t>
            </a:r>
            <a:r>
              <a:rPr lang="en-US" altLang="zh-CN" sz="2000" dirty="0">
                <a:solidFill>
                  <a:schemeClr val="tx2"/>
                </a:solidFill>
                <a:latin typeface="等线" panose="02010600030101010101" pitchFamily="2" charset="-122"/>
                <a:ea typeface="等线" panose="02010600030101010101" pitchFamily="2" charset="-122"/>
                <a:sym typeface="+mn-ea"/>
              </a:rPr>
              <a:t>2000~2010</a:t>
            </a:r>
            <a:r>
              <a:rPr lang="zh-CN" altLang="en-US" sz="2000" dirty="0">
                <a:solidFill>
                  <a:schemeClr val="tx2"/>
                </a:solidFill>
                <a:latin typeface="等线" panose="02010600030101010101" pitchFamily="2" charset="-122"/>
                <a:ea typeface="等线" panose="02010600030101010101" pitchFamily="2" charset="-122"/>
                <a:sym typeface="+mn-ea"/>
              </a:rPr>
              <a:t>）发射一系列的导航卫星，覆盖亚太地区；全球服务阶段（</a:t>
            </a:r>
            <a:r>
              <a:rPr lang="en-US" altLang="zh-CN" sz="2000" dirty="0">
                <a:solidFill>
                  <a:schemeClr val="tx2"/>
                </a:solidFill>
                <a:latin typeface="等线" panose="02010600030101010101" pitchFamily="2" charset="-122"/>
                <a:ea typeface="等线" panose="02010600030101010101" pitchFamily="2" charset="-122"/>
                <a:sym typeface="+mn-ea"/>
              </a:rPr>
              <a:t>2010~</a:t>
            </a:r>
            <a:r>
              <a:rPr lang="zh-CN" altLang="en-US" sz="2000" dirty="0">
                <a:solidFill>
                  <a:schemeClr val="tx2"/>
                </a:solidFill>
                <a:latin typeface="等线" panose="02010600030101010101" pitchFamily="2" charset="-122"/>
                <a:ea typeface="等线" panose="02010600030101010101" pitchFamily="2" charset="-122"/>
                <a:sym typeface="+mn-ea"/>
              </a:rPr>
              <a:t>至今）实现全球覆盖</a:t>
            </a:r>
          </a:p>
        </p:txBody>
      </p:sp>
      <p:sp>
        <p:nvSpPr>
          <p:cNvPr id="15" name="Text13">
            <a:extLst>
              <a:ext uri="{FF2B5EF4-FFF2-40B4-BE49-F238E27FC236}">
                <a16:creationId xmlns:a16="http://schemas.microsoft.com/office/drawing/2014/main" id="{4FAE5422-9212-6B88-7006-CAEC122EA77C}"/>
              </a:ext>
            </a:extLst>
          </p:cNvPr>
          <p:cNvSpPr/>
          <p:nvPr>
            <p:custDataLst>
              <p:tags r:id="rId12"/>
            </p:custDataLst>
          </p:nvPr>
        </p:nvSpPr>
        <p:spPr>
          <a:xfrm>
            <a:off x="8249533" y="1279216"/>
            <a:ext cx="3402094" cy="5273632"/>
          </a:xfrm>
          <a:prstGeom prst="roundRect">
            <a:avLst>
              <a:gd name="adj" fmla="val 12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7" name="Text14">
            <a:extLst>
              <a:ext uri="{FF2B5EF4-FFF2-40B4-BE49-F238E27FC236}">
                <a16:creationId xmlns:a16="http://schemas.microsoft.com/office/drawing/2014/main" id="{384CB8EC-E1DF-1923-C124-C0422E1A240C}"/>
              </a:ext>
            </a:extLst>
          </p:cNvPr>
          <p:cNvSpPr txBox="1"/>
          <p:nvPr>
            <p:custDataLst>
              <p:tags r:id="rId13"/>
            </p:custDataLst>
          </p:nvPr>
        </p:nvSpPr>
        <p:spPr>
          <a:xfrm>
            <a:off x="8450567" y="1519488"/>
            <a:ext cx="3000009" cy="398780"/>
          </a:xfrm>
          <a:prstGeom prst="rect">
            <a:avLst/>
          </a:prstGeom>
        </p:spPr>
        <p:txBody>
          <a:bodyPr wrap="square" lIns="0" tIns="0" rIns="0" bIns="0" rtlCol="0" anchor="ctr" anchorCtr="0">
            <a:normAutofit/>
          </a:bodyPr>
          <a:lstStyle/>
          <a:p>
            <a:pPr algn="ctr" fontAlgn="ctr"/>
            <a:r>
              <a:rPr lang="zh-CN" altLang="en-US" sz="2000" b="1" dirty="0">
                <a:solidFill>
                  <a:schemeClr val="tx2"/>
                </a:solidFill>
                <a:latin typeface="微软雅黑" panose="020B0503020204020204" pitchFamily="34" charset="-122"/>
                <a:ea typeface="微软雅黑" panose="020B0503020204020204" pitchFamily="34" charset="-122"/>
                <a:sym typeface="+mn-ea"/>
              </a:rPr>
              <a:t>技术积累</a:t>
            </a:r>
          </a:p>
        </p:txBody>
      </p:sp>
      <p:sp>
        <p:nvSpPr>
          <p:cNvPr id="19" name="Text16">
            <a:extLst>
              <a:ext uri="{FF2B5EF4-FFF2-40B4-BE49-F238E27FC236}">
                <a16:creationId xmlns:a16="http://schemas.microsoft.com/office/drawing/2014/main" id="{CEC7B4A4-62C7-37C7-CBE4-0A9FCCFE3AAF}"/>
              </a:ext>
            </a:extLst>
          </p:cNvPr>
          <p:cNvSpPr/>
          <p:nvPr>
            <p:custDataLst>
              <p:tags r:id="rId14"/>
            </p:custDataLst>
          </p:nvPr>
        </p:nvSpPr>
        <p:spPr>
          <a:xfrm>
            <a:off x="9692822" y="6307462"/>
            <a:ext cx="515498" cy="515498"/>
          </a:xfrm>
          <a:prstGeom prst="ellipse">
            <a:avLst/>
          </a:prstGeom>
          <a:solidFill>
            <a:schemeClr val="accent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panose="020B0503020204020204" pitchFamily="34" charset="-122"/>
              <a:ea typeface="微软雅黑" panose="020B0503020204020204" pitchFamily="34" charset="-122"/>
            </a:endParaRPr>
          </a:p>
        </p:txBody>
      </p:sp>
      <p:sp>
        <p:nvSpPr>
          <p:cNvPr id="21" name="Text17">
            <a:extLst>
              <a:ext uri="{FF2B5EF4-FFF2-40B4-BE49-F238E27FC236}">
                <a16:creationId xmlns:a16="http://schemas.microsoft.com/office/drawing/2014/main" id="{2D6E55B6-FC60-38A1-167F-4C60254E8F6C}"/>
              </a:ext>
            </a:extLst>
          </p:cNvPr>
          <p:cNvSpPr/>
          <p:nvPr>
            <p:custDataLst>
              <p:tags r:id="rId15"/>
            </p:custDataLst>
          </p:nvPr>
        </p:nvSpPr>
        <p:spPr>
          <a:xfrm rot="18900000">
            <a:off x="11713107" y="3411283"/>
            <a:ext cx="108594" cy="108594"/>
          </a:xfrm>
          <a:custGeom>
            <a:avLst/>
            <a:gdLst>
              <a:gd name="connsiteX0" fmla="*/ 144016 w 144016"/>
              <a:gd name="connsiteY0" fmla="*/ 0 h 144016"/>
              <a:gd name="connsiteX1" fmla="*/ 144016 w 144016"/>
              <a:gd name="connsiteY1" fmla="*/ 144016 h 144016"/>
              <a:gd name="connsiteX2" fmla="*/ 0 w 144016"/>
              <a:gd name="connsiteY2" fmla="*/ 144016 h 144016"/>
              <a:gd name="connsiteX3" fmla="*/ 0 w 144016"/>
              <a:gd name="connsiteY3" fmla="*/ 110811 h 144016"/>
              <a:gd name="connsiteX4" fmla="*/ 110811 w 144016"/>
              <a:gd name="connsiteY4" fmla="*/ 110811 h 144016"/>
              <a:gd name="connsiteX5" fmla="*/ 110811 w 144016"/>
              <a:gd name="connsiteY5" fmla="*/ 0 h 14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16" h="144016">
                <a:moveTo>
                  <a:pt x="144016" y="0"/>
                </a:moveTo>
                <a:lnTo>
                  <a:pt x="144016" y="144016"/>
                </a:lnTo>
                <a:lnTo>
                  <a:pt x="0" y="144016"/>
                </a:lnTo>
                <a:lnTo>
                  <a:pt x="0" y="110811"/>
                </a:lnTo>
                <a:lnTo>
                  <a:pt x="110811" y="110811"/>
                </a:lnTo>
                <a:lnTo>
                  <a:pt x="11081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22" name="Text18">
            <a:extLst>
              <a:ext uri="{FF2B5EF4-FFF2-40B4-BE49-F238E27FC236}">
                <a16:creationId xmlns:a16="http://schemas.microsoft.com/office/drawing/2014/main" id="{63779D54-A263-5D08-114A-7C0A07A155EB}"/>
              </a:ext>
            </a:extLst>
          </p:cNvPr>
          <p:cNvSpPr txBox="1"/>
          <p:nvPr>
            <p:custDataLst>
              <p:tags r:id="rId16"/>
            </p:custDataLst>
          </p:nvPr>
        </p:nvSpPr>
        <p:spPr>
          <a:xfrm>
            <a:off x="8441363" y="2055360"/>
            <a:ext cx="3000009" cy="4283662"/>
          </a:xfrm>
          <a:prstGeom prst="rect">
            <a:avLst/>
          </a:prstGeom>
          <a:noFill/>
        </p:spPr>
        <p:txBody>
          <a:bodyPr wrap="square" rtlCol="0">
            <a:normAutofit fontScale="92500" lnSpcReduction="10000"/>
          </a:bodyPr>
          <a:lstStyle/>
          <a:p>
            <a:pPr algn="just" fontAlgn="auto">
              <a:lnSpc>
                <a:spcPct val="150000"/>
              </a:lnSpc>
              <a:spcBef>
                <a:spcPts val="150"/>
              </a:spcBef>
              <a:spcAft>
                <a:spcPts val="150"/>
              </a:spcAft>
              <a:buClrTx/>
              <a:buSzTx/>
              <a:buFontTx/>
            </a:pPr>
            <a:r>
              <a:rPr lang="zh-CN" altLang="en-US" sz="2000" dirty="0">
                <a:solidFill>
                  <a:schemeClr val="tx2"/>
                </a:solidFill>
                <a:latin typeface="等线" panose="02010600030101010101" pitchFamily="2" charset="-122"/>
                <a:ea typeface="等线" panose="02010600030101010101" pitchFamily="2" charset="-122"/>
                <a:sym typeface="+mn-ea"/>
              </a:rPr>
              <a:t>中国高度重视北斗导航系统的建设工作，大量的科技人才参与了北斗导航系统的建设工作。</a:t>
            </a:r>
            <a:endParaRPr lang="en-US" altLang="zh-CN" sz="2000" dirty="0">
              <a:solidFill>
                <a:schemeClr val="tx2"/>
              </a:solidFill>
              <a:latin typeface="等线" panose="02010600030101010101" pitchFamily="2" charset="-122"/>
              <a:ea typeface="等线" panose="02010600030101010101" pitchFamily="2" charset="-122"/>
              <a:sym typeface="+mn-ea"/>
            </a:endParaRPr>
          </a:p>
          <a:p>
            <a:pPr algn="just" fontAlgn="auto">
              <a:lnSpc>
                <a:spcPct val="150000"/>
              </a:lnSpc>
              <a:spcBef>
                <a:spcPts val="150"/>
              </a:spcBef>
              <a:spcAft>
                <a:spcPts val="150"/>
              </a:spcAft>
              <a:buClrTx/>
              <a:buSzTx/>
              <a:buFontTx/>
            </a:pPr>
            <a:r>
              <a:rPr lang="zh-CN" altLang="en-US" sz="2000" dirty="0">
                <a:solidFill>
                  <a:schemeClr val="tx2"/>
                </a:solidFill>
                <a:latin typeface="等线" panose="02010600030101010101" pitchFamily="2" charset="-122"/>
                <a:ea typeface="等线" panose="02010600030101010101" pitchFamily="2" charset="-122"/>
                <a:sym typeface="+mn-ea"/>
              </a:rPr>
              <a:t>北斗一号中陈芳允院士提出的“双星定位”方案；北斗二号中我国自产的原子钟；北斗三号中的星间链路的建立，都体现出了这一工程中的技术积累</a:t>
            </a:r>
          </a:p>
        </p:txBody>
      </p:sp>
      <p:sp>
        <p:nvSpPr>
          <p:cNvPr id="3" name="Text19">
            <a:extLst>
              <a:ext uri="{FF2B5EF4-FFF2-40B4-BE49-F238E27FC236}">
                <a16:creationId xmlns:a16="http://schemas.microsoft.com/office/drawing/2014/main" id="{38A515B4-3996-769B-7932-FFC91854F473}"/>
              </a:ext>
            </a:extLst>
          </p:cNvPr>
          <p:cNvSpPr txBox="1"/>
          <p:nvPr>
            <p:custDataLst>
              <p:tags r:id="rId17"/>
            </p:custDataLst>
          </p:nvPr>
        </p:nvSpPr>
        <p:spPr>
          <a:xfrm>
            <a:off x="996524" y="305152"/>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系统的规划与启动</a:t>
            </a:r>
            <a:endPar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pic>
        <p:nvPicPr>
          <p:cNvPr id="7" name="Shape4">
            <a:extLst>
              <a:ext uri="{FF2B5EF4-FFF2-40B4-BE49-F238E27FC236}">
                <a16:creationId xmlns:a16="http://schemas.microsoft.com/office/drawing/2014/main" id="{10D45D4D-3714-F960-691A-5AFC0C5ABC50}"/>
              </a:ext>
            </a:extLst>
          </p:cNvPr>
          <p:cNvPicPr>
            <a:picLocks/>
          </p:cNvPicPr>
          <p:nvPr>
            <p:custDataLst>
              <p:tags r:id="rId18"/>
            </p:custDataLst>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303722" y="6251393"/>
            <a:ext cx="131445" cy="87630"/>
          </a:xfrm>
          <a:prstGeom prst="rect">
            <a:avLst/>
          </a:prstGeom>
        </p:spPr>
      </p:pic>
      <p:pic>
        <p:nvPicPr>
          <p:cNvPr id="24" name="Shape5">
            <a:extLst>
              <a:ext uri="{FF2B5EF4-FFF2-40B4-BE49-F238E27FC236}">
                <a16:creationId xmlns:a16="http://schemas.microsoft.com/office/drawing/2014/main" id="{DBCDDFAB-1055-1EF8-C588-A9706F0D54BF}"/>
              </a:ext>
            </a:extLst>
          </p:cNvPr>
          <p:cNvPicPr>
            <a:picLocks/>
          </p:cNvPicPr>
          <p:nvPr>
            <p:custDataLst>
              <p:tags r:id="rId19"/>
            </p:custDataLst>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074473" y="6251393"/>
            <a:ext cx="131445" cy="87630"/>
          </a:xfrm>
          <a:prstGeom prst="rect">
            <a:avLst/>
          </a:prstGeom>
        </p:spPr>
      </p:pic>
      <p:pic>
        <p:nvPicPr>
          <p:cNvPr id="26" name="Shape6">
            <a:extLst>
              <a:ext uri="{FF2B5EF4-FFF2-40B4-BE49-F238E27FC236}">
                <a16:creationId xmlns:a16="http://schemas.microsoft.com/office/drawing/2014/main" id="{77177271-BE5E-7591-81AD-CEF556601350}"/>
              </a:ext>
            </a:extLst>
          </p:cNvPr>
          <p:cNvPicPr>
            <a:picLocks/>
          </p:cNvPicPr>
          <p:nvPr>
            <p:custDataLst>
              <p:tags r:id="rId20"/>
            </p:custDataLst>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870183" y="6251393"/>
            <a:ext cx="131445" cy="87630"/>
          </a:xfrm>
          <a:prstGeom prst="rect">
            <a:avLst/>
          </a:prstGeom>
        </p:spPr>
      </p:pic>
      <p:pic>
        <p:nvPicPr>
          <p:cNvPr id="30" name="Shape7">
            <a:extLst>
              <a:ext uri="{FF2B5EF4-FFF2-40B4-BE49-F238E27FC236}">
                <a16:creationId xmlns:a16="http://schemas.microsoft.com/office/drawing/2014/main" id="{D940B69F-CC73-794D-DC48-BD54F3C2134F}"/>
              </a:ext>
            </a:extLst>
          </p:cNvPr>
          <p:cNvPicPr>
            <a:picLocks/>
          </p:cNvPicPr>
          <p:nvPr>
            <p:custDataLst>
              <p:tags r:id="rId21"/>
            </p:custDataLst>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39248" y="440284"/>
            <a:ext cx="585216" cy="585216"/>
          </a:xfrm>
          <a:prstGeom prst="rect">
            <a:avLst/>
          </a:prstGeom>
        </p:spPr>
      </p:pic>
      <p:sp>
        <p:nvSpPr>
          <p:cNvPr id="31" name="Text13" hidden="1">
            <a:extLst>
              <a:ext uri="{FF2B5EF4-FFF2-40B4-BE49-F238E27FC236}">
                <a16:creationId xmlns:a16="http://schemas.microsoft.com/office/drawing/2014/main" id="{EA161CFB-4785-CBCD-766C-0983085A568B}"/>
              </a:ext>
            </a:extLst>
          </p:cNvPr>
          <p:cNvSpPr txBox="1"/>
          <p:nvPr>
            <p:custDataLst>
              <p:tags r:id="rId22"/>
            </p:custDataLst>
          </p:nvPr>
        </p:nvSpPr>
        <p:spPr>
          <a:xfrm>
            <a:off x="907624" y="7832348"/>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卫星组网与试验阶段</a:t>
            </a:r>
            <a:endPar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221490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to="" calcmode="lin" valueType="num">
                                      <p:cBhvr>
                                        <p:cTn id="7" dur="500" fill="hold">
                                          <p:stCondLst>
                                            <p:cond delay="0"/>
                                          </p:stCondLst>
                                        </p:cTn>
                                        <p:tgtEl>
                                          <p:spTgt spid="30"/>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8" dur="500" fill="hold">
                                          <p:stCondLst>
                                            <p:cond delay="0"/>
                                          </p:stCondLst>
                                        </p:cTn>
                                        <p:tgtEl>
                                          <p:spTgt spid="30"/>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9" dur="500" fill="hold">
                                          <p:stCondLst>
                                            <p:cond delay="0"/>
                                          </p:stCondLst>
                                        </p:cTn>
                                        <p:tgtEl>
                                          <p:spTgt spid="30"/>
                                        </p:tgtEl>
                                        <p:attrNameLst>
                                          <p:attrName>style.opacity</p:attrName>
                                        </p:attrNameLst>
                                      </p:cBhvr>
                                      <p:tavLst>
                                        <p:tav tm="0">
                                          <p:val>
                                            <p:strVal val="0"/>
                                          </p:val>
                                        </p:tav>
                                        <p:tav tm="100000">
                                          <p:val>
                                            <p:strVal val="1"/>
                                          </p:val>
                                        </p:tav>
                                      </p:tavLst>
                                    </p:anim>
                                  </p:childTnLst>
                                </p:cTn>
                              </p:par>
                              <p:par>
                                <p:cTn id="10" presetID="23" presetClass="entr" presetSubtype="288" fill="hold" grpId="0" nodeType="with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p:cTn id="12" dur="500" fill="hold"/>
                                        <p:tgtEl>
                                          <p:spTgt spid="48"/>
                                        </p:tgtEl>
                                        <p:attrNameLst>
                                          <p:attrName>ppt_w</p:attrName>
                                        </p:attrNameLst>
                                      </p:cBhvr>
                                      <p:tavLst>
                                        <p:tav tm="0">
                                          <p:val>
                                            <p:strVal val="4/3*#ppt_w"/>
                                          </p:val>
                                        </p:tav>
                                        <p:tav tm="100000">
                                          <p:val>
                                            <p:strVal val="#ppt_w"/>
                                          </p:val>
                                        </p:tav>
                                      </p:tavLst>
                                    </p:anim>
                                    <p:anim calcmode="lin" valueType="num">
                                      <p:cBhvr>
                                        <p:cTn id="13" dur="500" fill="hold"/>
                                        <p:tgtEl>
                                          <p:spTgt spid="48"/>
                                        </p:tgtEl>
                                        <p:attrNameLst>
                                          <p:attrName>ppt_h</p:attrName>
                                        </p:attrNameLst>
                                      </p:cBhvr>
                                      <p:tavLst>
                                        <p:tav tm="0">
                                          <p:val>
                                            <p:strVal val="4/3*#ppt_h"/>
                                          </p:val>
                                        </p:tav>
                                        <p:tav tm="100000">
                                          <p:val>
                                            <p:strVal val="#ppt_h"/>
                                          </p:val>
                                        </p:tav>
                                      </p:tavLst>
                                    </p:anim>
                                    <p:anim to="" calcmode="lin" valueType="num">
                                      <p:cBhvr>
                                        <p:cTn id="14" dur="500" fill="hold">
                                          <p:stCondLst>
                                            <p:cond delay="0"/>
                                          </p:stCondLst>
                                        </p:cTn>
                                        <p:tgtEl>
                                          <p:spTgt spid="48"/>
                                        </p:tgtEl>
                                        <p:attrNameLst>
                                          <p:attrName>ppt_x</p:attrName>
                                        </p:attrNameLst>
                                      </p:cBhvr>
                                      <p:tavLst>
                                        <p:tav tm="0">
                                          <p:val>
                                            <p:strVal val="#ppt_x+0.16356109"/>
                                          </p:val>
                                        </p:tav>
                                        <p:tav tm="100000">
                                          <p:val>
                                            <p:strVal val="#ppt_x+0.16356109"/>
                                          </p:val>
                                        </p:tav>
                                      </p:tavLst>
                                    </p:anim>
                                    <p:anim to="" calcmode="lin" valueType="num">
                                      <p:cBhvr>
                                        <p:cTn id="15" dur="500" fill="hold">
                                          <p:stCondLst>
                                            <p:cond delay="0"/>
                                          </p:stCondLst>
                                        </p:cTn>
                                        <p:tgtEl>
                                          <p:spTgt spid="48"/>
                                        </p:tgtEl>
                                        <p:attrNameLst>
                                          <p:attrName>ppt_y</p:attrName>
                                        </p:attrNameLst>
                                      </p:cBhvr>
                                      <p:tavLst>
                                        <p:tav tm="0">
                                          <p:val>
                                            <p:strVal val="#ppt_y+0"/>
                                          </p:val>
                                        </p:tav>
                                        <p:tav tm="100000">
                                          <p:val>
                                            <p:strVal val="#ppt_y+0"/>
                                          </p:val>
                                        </p:tav>
                                      </p:tavLst>
                                    </p:anim>
                                  </p:childTnLst>
                                </p:cTn>
                              </p:par>
                              <p:par>
                                <p:cTn id="16" presetID="23" presetClass="entr" presetSubtype="288"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strVal val="4/3*#ppt_w"/>
                                          </p:val>
                                        </p:tav>
                                        <p:tav tm="100000">
                                          <p:val>
                                            <p:strVal val="#ppt_w"/>
                                          </p:val>
                                        </p:tav>
                                      </p:tavLst>
                                    </p:anim>
                                    <p:anim calcmode="lin" valueType="num">
                                      <p:cBhvr>
                                        <p:cTn id="19" dur="500" fill="hold"/>
                                        <p:tgtEl>
                                          <p:spTgt spid="9"/>
                                        </p:tgtEl>
                                        <p:attrNameLst>
                                          <p:attrName>ppt_h</p:attrName>
                                        </p:attrNameLst>
                                      </p:cBhvr>
                                      <p:tavLst>
                                        <p:tav tm="0">
                                          <p:val>
                                            <p:strVal val="4/3*#ppt_h"/>
                                          </p:val>
                                        </p:tav>
                                        <p:tav tm="100000">
                                          <p:val>
                                            <p:strVal val="#ppt_h"/>
                                          </p:val>
                                        </p:tav>
                                      </p:tavLst>
                                    </p:anim>
                                    <p:anim to="" calcmode="lin" valueType="num">
                                      <p:cBhvr>
                                        <p:cTn id="20" dur="500" fill="hold">
                                          <p:stCondLst>
                                            <p:cond delay="0"/>
                                          </p:stCondLst>
                                        </p:cTn>
                                        <p:tgtEl>
                                          <p:spTgt spid="9"/>
                                        </p:tgtEl>
                                        <p:attrNameLst>
                                          <p:attrName>ppt_x</p:attrName>
                                        </p:attrNameLst>
                                      </p:cBhvr>
                                      <p:tavLst>
                                        <p:tav tm="0">
                                          <p:val>
                                            <p:strVal val="#ppt_x+0.1635611"/>
                                          </p:val>
                                        </p:tav>
                                        <p:tav tm="100000">
                                          <p:val>
                                            <p:strVal val="#ppt_x+0.1635611"/>
                                          </p:val>
                                        </p:tav>
                                      </p:tavLst>
                                    </p:anim>
                                    <p:anim to="" calcmode="lin" valueType="num">
                                      <p:cBhvr>
                                        <p:cTn id="21" dur="500" fill="hold">
                                          <p:stCondLst>
                                            <p:cond delay="0"/>
                                          </p:stCondLst>
                                        </p:cTn>
                                        <p:tgtEl>
                                          <p:spTgt spid="9"/>
                                        </p:tgtEl>
                                        <p:attrNameLst>
                                          <p:attrName>ppt_y</p:attrName>
                                        </p:attrNameLst>
                                      </p:cBhvr>
                                      <p:tavLst>
                                        <p:tav tm="0">
                                          <p:val>
                                            <p:strVal val="#ppt_y+0"/>
                                          </p:val>
                                        </p:tav>
                                        <p:tav tm="100000">
                                          <p:val>
                                            <p:strVal val="#ppt_y+0"/>
                                          </p:val>
                                        </p:tav>
                                      </p:tavLst>
                                    </p:anim>
                                  </p:childTnLst>
                                </p:cTn>
                              </p:par>
                              <p:par>
                                <p:cTn id="22" presetID="23" presetClass="entr" presetSubtype="288"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strVal val="4/3*#ppt_w"/>
                                          </p:val>
                                        </p:tav>
                                        <p:tav tm="100000">
                                          <p:val>
                                            <p:strVal val="#ppt_w"/>
                                          </p:val>
                                        </p:tav>
                                      </p:tavLst>
                                    </p:anim>
                                    <p:anim calcmode="lin" valueType="num">
                                      <p:cBhvr>
                                        <p:cTn id="25" dur="500" fill="hold"/>
                                        <p:tgtEl>
                                          <p:spTgt spid="6"/>
                                        </p:tgtEl>
                                        <p:attrNameLst>
                                          <p:attrName>ppt_h</p:attrName>
                                        </p:attrNameLst>
                                      </p:cBhvr>
                                      <p:tavLst>
                                        <p:tav tm="0">
                                          <p:val>
                                            <p:strVal val="4/3*#ppt_h"/>
                                          </p:val>
                                        </p:tav>
                                        <p:tav tm="100000">
                                          <p:val>
                                            <p:strVal val="#ppt_h"/>
                                          </p:val>
                                        </p:tav>
                                      </p:tavLst>
                                    </p:anim>
                                    <p:anim to="" calcmode="lin" valueType="num">
                                      <p:cBhvr>
                                        <p:cTn id="26" dur="500" fill="hold">
                                          <p:stCondLst>
                                            <p:cond delay="0"/>
                                          </p:stCondLst>
                                        </p:cTn>
                                        <p:tgtEl>
                                          <p:spTgt spid="6"/>
                                        </p:tgtEl>
                                        <p:attrNameLst>
                                          <p:attrName>ppt_x</p:attrName>
                                        </p:attrNameLst>
                                      </p:cBhvr>
                                      <p:tavLst>
                                        <p:tav tm="0">
                                          <p:val>
                                            <p:strVal val="#ppt_x+0.1635611"/>
                                          </p:val>
                                        </p:tav>
                                        <p:tav tm="100000">
                                          <p:val>
                                            <p:strVal val="#ppt_x+0.1635611"/>
                                          </p:val>
                                        </p:tav>
                                      </p:tavLst>
                                    </p:anim>
                                    <p:anim to="" calcmode="lin" valueType="num">
                                      <p:cBhvr>
                                        <p:cTn id="27" dur="500" fill="hold">
                                          <p:stCondLst>
                                            <p:cond delay="0"/>
                                          </p:stCondLst>
                                        </p:cTn>
                                        <p:tgtEl>
                                          <p:spTgt spid="6"/>
                                        </p:tgtEl>
                                        <p:attrNameLst>
                                          <p:attrName>ppt_y</p:attrName>
                                        </p:attrNameLst>
                                      </p:cBhvr>
                                      <p:tavLst>
                                        <p:tav tm="0">
                                          <p:val>
                                            <p:strVal val="#ppt_y+0"/>
                                          </p:val>
                                        </p:tav>
                                        <p:tav tm="100000">
                                          <p:val>
                                            <p:strVal val="#ppt_y+0"/>
                                          </p:val>
                                        </p:tav>
                                      </p:tavLst>
                                    </p:anim>
                                  </p:childTnLst>
                                </p:cTn>
                              </p:par>
                              <p:par>
                                <p:cTn id="28" presetID="23" presetClass="entr" presetSubtype="288" fill="hold" grpId="0" nodeType="withEffect">
                                  <p:stCondLst>
                                    <p:cond delay="0"/>
                                  </p:stCondLst>
                                  <p:childTnLst>
                                    <p:set>
                                      <p:cBhvr>
                                        <p:cTn id="29" dur="1" fill="hold">
                                          <p:stCondLst>
                                            <p:cond delay="0"/>
                                          </p:stCondLst>
                                        </p:cTn>
                                        <p:tgtEl>
                                          <p:spTgt spid="90"/>
                                        </p:tgtEl>
                                        <p:attrNameLst>
                                          <p:attrName>style.visibility</p:attrName>
                                        </p:attrNameLst>
                                      </p:cBhvr>
                                      <p:to>
                                        <p:strVal val="visible"/>
                                      </p:to>
                                    </p:set>
                                    <p:anim calcmode="lin" valueType="num">
                                      <p:cBhvr>
                                        <p:cTn id="30" dur="500" fill="hold"/>
                                        <p:tgtEl>
                                          <p:spTgt spid="90"/>
                                        </p:tgtEl>
                                        <p:attrNameLst>
                                          <p:attrName>ppt_w</p:attrName>
                                        </p:attrNameLst>
                                      </p:cBhvr>
                                      <p:tavLst>
                                        <p:tav tm="0">
                                          <p:val>
                                            <p:strVal val="4/3*#ppt_w"/>
                                          </p:val>
                                        </p:tav>
                                        <p:tav tm="100000">
                                          <p:val>
                                            <p:strVal val="#ppt_w"/>
                                          </p:val>
                                        </p:tav>
                                      </p:tavLst>
                                    </p:anim>
                                    <p:anim calcmode="lin" valueType="num">
                                      <p:cBhvr>
                                        <p:cTn id="31" dur="500" fill="hold"/>
                                        <p:tgtEl>
                                          <p:spTgt spid="90"/>
                                        </p:tgtEl>
                                        <p:attrNameLst>
                                          <p:attrName>ppt_h</p:attrName>
                                        </p:attrNameLst>
                                      </p:cBhvr>
                                      <p:tavLst>
                                        <p:tav tm="0">
                                          <p:val>
                                            <p:strVal val="4/3*#ppt_h"/>
                                          </p:val>
                                        </p:tav>
                                        <p:tav tm="100000">
                                          <p:val>
                                            <p:strVal val="#ppt_h"/>
                                          </p:val>
                                        </p:tav>
                                      </p:tavLst>
                                    </p:anim>
                                    <p:anim to="" calcmode="lin" valueType="num">
                                      <p:cBhvr>
                                        <p:cTn id="32" dur="500" fill="hold">
                                          <p:stCondLst>
                                            <p:cond delay="0"/>
                                          </p:stCondLst>
                                        </p:cTn>
                                        <p:tgtEl>
                                          <p:spTgt spid="90"/>
                                        </p:tgtEl>
                                        <p:attrNameLst>
                                          <p:attrName>ppt_x</p:attrName>
                                        </p:attrNameLst>
                                      </p:cBhvr>
                                      <p:tavLst>
                                        <p:tav tm="0">
                                          <p:val>
                                            <p:strVal val="#ppt_x+0.16356109"/>
                                          </p:val>
                                        </p:tav>
                                        <p:tav tm="100000">
                                          <p:val>
                                            <p:strVal val="#ppt_x+0.16356109"/>
                                          </p:val>
                                        </p:tav>
                                      </p:tavLst>
                                    </p:anim>
                                    <p:anim to="" calcmode="lin" valueType="num">
                                      <p:cBhvr>
                                        <p:cTn id="33" dur="500" fill="hold">
                                          <p:stCondLst>
                                            <p:cond delay="0"/>
                                          </p:stCondLst>
                                        </p:cTn>
                                        <p:tgtEl>
                                          <p:spTgt spid="90"/>
                                        </p:tgtEl>
                                        <p:attrNameLst>
                                          <p:attrName>ppt_y</p:attrName>
                                        </p:attrNameLst>
                                      </p:cBhvr>
                                      <p:tavLst>
                                        <p:tav tm="0">
                                          <p:val>
                                            <p:strVal val="#ppt_y+0"/>
                                          </p:val>
                                        </p:tav>
                                        <p:tav tm="100000">
                                          <p:val>
                                            <p:strVal val="#ppt_y+0"/>
                                          </p:val>
                                        </p:tav>
                                      </p:tavLst>
                                    </p:anim>
                                  </p:childTnLst>
                                </p:cTn>
                              </p:par>
                              <p:par>
                                <p:cTn id="34" presetID="23" presetClass="entr" presetSubtype="288"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anim calcmode="lin" valueType="num">
                                      <p:cBhvr>
                                        <p:cTn id="36" dur="500" fill="hold"/>
                                        <p:tgtEl>
                                          <p:spTgt spid="49"/>
                                        </p:tgtEl>
                                        <p:attrNameLst>
                                          <p:attrName>ppt_w</p:attrName>
                                        </p:attrNameLst>
                                      </p:cBhvr>
                                      <p:tavLst>
                                        <p:tav tm="0">
                                          <p:val>
                                            <p:strVal val="4/3*#ppt_w"/>
                                          </p:val>
                                        </p:tav>
                                        <p:tav tm="100000">
                                          <p:val>
                                            <p:strVal val="#ppt_w"/>
                                          </p:val>
                                        </p:tav>
                                      </p:tavLst>
                                    </p:anim>
                                    <p:anim calcmode="lin" valueType="num">
                                      <p:cBhvr>
                                        <p:cTn id="37" dur="500" fill="hold"/>
                                        <p:tgtEl>
                                          <p:spTgt spid="49"/>
                                        </p:tgtEl>
                                        <p:attrNameLst>
                                          <p:attrName>ppt_h</p:attrName>
                                        </p:attrNameLst>
                                      </p:cBhvr>
                                      <p:tavLst>
                                        <p:tav tm="0">
                                          <p:val>
                                            <p:strVal val="4/3*#ppt_h"/>
                                          </p:val>
                                        </p:tav>
                                        <p:tav tm="100000">
                                          <p:val>
                                            <p:strVal val="#ppt_h"/>
                                          </p:val>
                                        </p:tav>
                                      </p:tavLst>
                                    </p:anim>
                                    <p:anim to="" calcmode="lin" valueType="num">
                                      <p:cBhvr>
                                        <p:cTn id="38" dur="500" fill="hold">
                                          <p:stCondLst>
                                            <p:cond delay="0"/>
                                          </p:stCondLst>
                                        </p:cTn>
                                        <p:tgtEl>
                                          <p:spTgt spid="49"/>
                                        </p:tgtEl>
                                        <p:attrNameLst>
                                          <p:attrName>ppt_x</p:attrName>
                                        </p:attrNameLst>
                                      </p:cBhvr>
                                      <p:tavLst>
                                        <p:tav tm="0">
                                          <p:val>
                                            <p:strVal val="#ppt_x+0.16356109"/>
                                          </p:val>
                                        </p:tav>
                                        <p:tav tm="100000">
                                          <p:val>
                                            <p:strVal val="#ppt_x+0.16356109"/>
                                          </p:val>
                                        </p:tav>
                                      </p:tavLst>
                                    </p:anim>
                                    <p:anim to="" calcmode="lin" valueType="num">
                                      <p:cBhvr>
                                        <p:cTn id="39" dur="500" fill="hold">
                                          <p:stCondLst>
                                            <p:cond delay="0"/>
                                          </p:stCondLst>
                                        </p:cTn>
                                        <p:tgtEl>
                                          <p:spTgt spid="49"/>
                                        </p:tgtEl>
                                        <p:attrNameLst>
                                          <p:attrName>ppt_y</p:attrName>
                                        </p:attrNameLst>
                                      </p:cBhvr>
                                      <p:tavLst>
                                        <p:tav tm="0">
                                          <p:val>
                                            <p:strVal val="#ppt_y+0"/>
                                          </p:val>
                                        </p:tav>
                                        <p:tav tm="100000">
                                          <p:val>
                                            <p:strVal val="#ppt_y+0"/>
                                          </p:val>
                                        </p:tav>
                                      </p:tavLst>
                                    </p:anim>
                                  </p:childTnLst>
                                </p:cTn>
                              </p:par>
                              <p:par>
                                <p:cTn id="40" presetID="23" presetClass="entr" presetSubtype="288"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500" fill="hold"/>
                                        <p:tgtEl>
                                          <p:spTgt spid="7"/>
                                        </p:tgtEl>
                                        <p:attrNameLst>
                                          <p:attrName>ppt_w</p:attrName>
                                        </p:attrNameLst>
                                      </p:cBhvr>
                                      <p:tavLst>
                                        <p:tav tm="0">
                                          <p:val>
                                            <p:strVal val="4/3*#ppt_w"/>
                                          </p:val>
                                        </p:tav>
                                        <p:tav tm="100000">
                                          <p:val>
                                            <p:strVal val="#ppt_w"/>
                                          </p:val>
                                        </p:tav>
                                      </p:tavLst>
                                    </p:anim>
                                    <p:anim calcmode="lin" valueType="num">
                                      <p:cBhvr>
                                        <p:cTn id="43" dur="500" fill="hold"/>
                                        <p:tgtEl>
                                          <p:spTgt spid="7"/>
                                        </p:tgtEl>
                                        <p:attrNameLst>
                                          <p:attrName>ppt_h</p:attrName>
                                        </p:attrNameLst>
                                      </p:cBhvr>
                                      <p:tavLst>
                                        <p:tav tm="0">
                                          <p:val>
                                            <p:strVal val="4/3*#ppt_h"/>
                                          </p:val>
                                        </p:tav>
                                        <p:tav tm="100000">
                                          <p:val>
                                            <p:strVal val="#ppt_h"/>
                                          </p:val>
                                        </p:tav>
                                      </p:tavLst>
                                    </p:anim>
                                    <p:anim to="" calcmode="lin" valueType="num">
                                      <p:cBhvr>
                                        <p:cTn id="44" dur="500" fill="hold">
                                          <p:stCondLst>
                                            <p:cond delay="0"/>
                                          </p:stCondLst>
                                        </p:cTn>
                                        <p:tgtEl>
                                          <p:spTgt spid="7"/>
                                        </p:tgtEl>
                                        <p:attrNameLst>
                                          <p:attrName>ppt_x</p:attrName>
                                        </p:attrNameLst>
                                      </p:cBhvr>
                                      <p:tavLst>
                                        <p:tav tm="0">
                                          <p:val>
                                            <p:strVal val="#ppt_x+0.16356109"/>
                                          </p:val>
                                        </p:tav>
                                        <p:tav tm="100000">
                                          <p:val>
                                            <p:strVal val="#ppt_x+0.16356109"/>
                                          </p:val>
                                        </p:tav>
                                      </p:tavLst>
                                    </p:anim>
                                    <p:anim to="" calcmode="lin" valueType="num">
                                      <p:cBhvr>
                                        <p:cTn id="45" dur="500" fill="hold">
                                          <p:stCondLst>
                                            <p:cond delay="0"/>
                                          </p:stCondLst>
                                        </p:cTn>
                                        <p:tgtEl>
                                          <p:spTgt spid="7"/>
                                        </p:tgtEl>
                                        <p:attrNameLst>
                                          <p:attrName>ppt_y</p:attrName>
                                        </p:attrNameLst>
                                      </p:cBhvr>
                                      <p:tavLst>
                                        <p:tav tm="0">
                                          <p:val>
                                            <p:strVal val="#ppt_y+0"/>
                                          </p:val>
                                        </p:tav>
                                        <p:tav tm="100000">
                                          <p:val>
                                            <p:strVal val="#ppt_y+0"/>
                                          </p:val>
                                        </p:tav>
                                      </p:tavLst>
                                    </p:anim>
                                  </p:childTnLst>
                                </p:cTn>
                              </p:par>
                              <p:par>
                                <p:cTn id="46" presetID="23" presetClass="entr" presetSubtype="288"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strVal val="4/3*#ppt_w"/>
                                          </p:val>
                                        </p:tav>
                                        <p:tav tm="100000">
                                          <p:val>
                                            <p:strVal val="#ppt_w"/>
                                          </p:val>
                                        </p:tav>
                                      </p:tavLst>
                                    </p:anim>
                                    <p:anim calcmode="lin" valueType="num">
                                      <p:cBhvr>
                                        <p:cTn id="49" dur="500" fill="hold"/>
                                        <p:tgtEl>
                                          <p:spTgt spid="14"/>
                                        </p:tgtEl>
                                        <p:attrNameLst>
                                          <p:attrName>ppt_h</p:attrName>
                                        </p:attrNameLst>
                                      </p:cBhvr>
                                      <p:tavLst>
                                        <p:tav tm="0">
                                          <p:val>
                                            <p:strVal val="4/3*#ppt_h"/>
                                          </p:val>
                                        </p:tav>
                                        <p:tav tm="100000">
                                          <p:val>
                                            <p:strVal val="#ppt_h"/>
                                          </p:val>
                                        </p:tav>
                                      </p:tavLst>
                                    </p:anim>
                                    <p:anim to="" calcmode="lin" valueType="num">
                                      <p:cBhvr>
                                        <p:cTn id="50" dur="500" fill="hold">
                                          <p:stCondLst>
                                            <p:cond delay="0"/>
                                          </p:stCondLst>
                                        </p:cTn>
                                        <p:tgtEl>
                                          <p:spTgt spid="14"/>
                                        </p:tgtEl>
                                        <p:attrNameLst>
                                          <p:attrName>ppt_x</p:attrName>
                                        </p:attrNameLst>
                                      </p:cBhvr>
                                      <p:tavLst>
                                        <p:tav tm="0">
                                          <p:val>
                                            <p:strVal val="#ppt_x+0.007897154"/>
                                          </p:val>
                                        </p:tav>
                                        <p:tav tm="100000">
                                          <p:val>
                                            <p:strVal val="#ppt_x+0.007897154"/>
                                          </p:val>
                                        </p:tav>
                                      </p:tavLst>
                                    </p:anim>
                                    <p:anim to="" calcmode="lin" valueType="num">
                                      <p:cBhvr>
                                        <p:cTn id="51" dur="500" fill="hold">
                                          <p:stCondLst>
                                            <p:cond delay="0"/>
                                          </p:stCondLst>
                                        </p:cTn>
                                        <p:tgtEl>
                                          <p:spTgt spid="14"/>
                                        </p:tgtEl>
                                        <p:attrNameLst>
                                          <p:attrName>ppt_y</p:attrName>
                                        </p:attrNameLst>
                                      </p:cBhvr>
                                      <p:tavLst>
                                        <p:tav tm="0">
                                          <p:val>
                                            <p:strVal val="#ppt_y+0"/>
                                          </p:val>
                                        </p:tav>
                                        <p:tav tm="100000">
                                          <p:val>
                                            <p:strVal val="#ppt_y+0"/>
                                          </p:val>
                                        </p:tav>
                                      </p:tavLst>
                                    </p:anim>
                                  </p:childTnLst>
                                </p:cTn>
                              </p:par>
                              <p:par>
                                <p:cTn id="52" presetID="23" presetClass="entr" presetSubtype="288" fill="hold" grpId="0" nodeType="with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p:cTn id="54" dur="500" fill="hold"/>
                                        <p:tgtEl>
                                          <p:spTgt spid="8"/>
                                        </p:tgtEl>
                                        <p:attrNameLst>
                                          <p:attrName>ppt_w</p:attrName>
                                        </p:attrNameLst>
                                      </p:cBhvr>
                                      <p:tavLst>
                                        <p:tav tm="0">
                                          <p:val>
                                            <p:strVal val="4/3*#ppt_w"/>
                                          </p:val>
                                        </p:tav>
                                        <p:tav tm="100000">
                                          <p:val>
                                            <p:strVal val="#ppt_w"/>
                                          </p:val>
                                        </p:tav>
                                      </p:tavLst>
                                    </p:anim>
                                    <p:anim calcmode="lin" valueType="num">
                                      <p:cBhvr>
                                        <p:cTn id="55" dur="500" fill="hold"/>
                                        <p:tgtEl>
                                          <p:spTgt spid="8"/>
                                        </p:tgtEl>
                                        <p:attrNameLst>
                                          <p:attrName>ppt_h</p:attrName>
                                        </p:attrNameLst>
                                      </p:cBhvr>
                                      <p:tavLst>
                                        <p:tav tm="0">
                                          <p:val>
                                            <p:strVal val="4/3*#ppt_h"/>
                                          </p:val>
                                        </p:tav>
                                        <p:tav tm="100000">
                                          <p:val>
                                            <p:strVal val="#ppt_h"/>
                                          </p:val>
                                        </p:tav>
                                      </p:tavLst>
                                    </p:anim>
                                    <p:anim to="" calcmode="lin" valueType="num">
                                      <p:cBhvr>
                                        <p:cTn id="56" dur="500" fill="hold">
                                          <p:stCondLst>
                                            <p:cond delay="0"/>
                                          </p:stCondLst>
                                        </p:cTn>
                                        <p:tgtEl>
                                          <p:spTgt spid="8"/>
                                        </p:tgtEl>
                                        <p:attrNameLst>
                                          <p:attrName>ppt_x</p:attrName>
                                        </p:attrNameLst>
                                      </p:cBhvr>
                                      <p:tavLst>
                                        <p:tav tm="0">
                                          <p:val>
                                            <p:strVal val="#ppt_x+0.007897154"/>
                                          </p:val>
                                        </p:tav>
                                        <p:tav tm="100000">
                                          <p:val>
                                            <p:strVal val="#ppt_x+0.007897154"/>
                                          </p:val>
                                        </p:tav>
                                      </p:tavLst>
                                    </p:anim>
                                    <p:anim to="" calcmode="lin" valueType="num">
                                      <p:cBhvr>
                                        <p:cTn id="57" dur="500" fill="hold">
                                          <p:stCondLst>
                                            <p:cond delay="0"/>
                                          </p:stCondLst>
                                        </p:cTn>
                                        <p:tgtEl>
                                          <p:spTgt spid="8"/>
                                        </p:tgtEl>
                                        <p:attrNameLst>
                                          <p:attrName>ppt_y</p:attrName>
                                        </p:attrNameLst>
                                      </p:cBhvr>
                                      <p:tavLst>
                                        <p:tav tm="0">
                                          <p:val>
                                            <p:strVal val="#ppt_y+0"/>
                                          </p:val>
                                        </p:tav>
                                        <p:tav tm="100000">
                                          <p:val>
                                            <p:strVal val="#ppt_y+0"/>
                                          </p:val>
                                        </p:tav>
                                      </p:tavLst>
                                    </p:anim>
                                  </p:childTnLst>
                                </p:cTn>
                              </p:par>
                              <p:par>
                                <p:cTn id="58" presetID="23" presetClass="entr" presetSubtype="288" fill="hold" grpId="0" nodeType="withEffect">
                                  <p:stCondLst>
                                    <p:cond delay="0"/>
                                  </p:stCondLst>
                                  <p:childTnLst>
                                    <p:set>
                                      <p:cBhvr>
                                        <p:cTn id="59" dur="1" fill="hold">
                                          <p:stCondLst>
                                            <p:cond delay="0"/>
                                          </p:stCondLst>
                                        </p:cTn>
                                        <p:tgtEl>
                                          <p:spTgt spid="4"/>
                                        </p:tgtEl>
                                        <p:attrNameLst>
                                          <p:attrName>style.visibility</p:attrName>
                                        </p:attrNameLst>
                                      </p:cBhvr>
                                      <p:to>
                                        <p:strVal val="visible"/>
                                      </p:to>
                                    </p:set>
                                    <p:anim calcmode="lin" valueType="num">
                                      <p:cBhvr>
                                        <p:cTn id="60" dur="500" fill="hold"/>
                                        <p:tgtEl>
                                          <p:spTgt spid="4"/>
                                        </p:tgtEl>
                                        <p:attrNameLst>
                                          <p:attrName>ppt_w</p:attrName>
                                        </p:attrNameLst>
                                      </p:cBhvr>
                                      <p:tavLst>
                                        <p:tav tm="0">
                                          <p:val>
                                            <p:strVal val="4/3*#ppt_w"/>
                                          </p:val>
                                        </p:tav>
                                        <p:tav tm="100000">
                                          <p:val>
                                            <p:strVal val="#ppt_w"/>
                                          </p:val>
                                        </p:tav>
                                      </p:tavLst>
                                    </p:anim>
                                    <p:anim calcmode="lin" valueType="num">
                                      <p:cBhvr>
                                        <p:cTn id="61" dur="500" fill="hold"/>
                                        <p:tgtEl>
                                          <p:spTgt spid="4"/>
                                        </p:tgtEl>
                                        <p:attrNameLst>
                                          <p:attrName>ppt_h</p:attrName>
                                        </p:attrNameLst>
                                      </p:cBhvr>
                                      <p:tavLst>
                                        <p:tav tm="0">
                                          <p:val>
                                            <p:strVal val="4/3*#ppt_h"/>
                                          </p:val>
                                        </p:tav>
                                        <p:tav tm="100000">
                                          <p:val>
                                            <p:strVal val="#ppt_h"/>
                                          </p:val>
                                        </p:tav>
                                      </p:tavLst>
                                    </p:anim>
                                    <p:anim to="" calcmode="lin" valueType="num">
                                      <p:cBhvr>
                                        <p:cTn id="62" dur="500" fill="hold">
                                          <p:stCondLst>
                                            <p:cond delay="0"/>
                                          </p:stCondLst>
                                        </p:cTn>
                                        <p:tgtEl>
                                          <p:spTgt spid="4"/>
                                        </p:tgtEl>
                                        <p:attrNameLst>
                                          <p:attrName>ppt_x</p:attrName>
                                        </p:attrNameLst>
                                      </p:cBhvr>
                                      <p:tavLst>
                                        <p:tav tm="0">
                                          <p:val>
                                            <p:strVal val="#ppt_x+0.007897154"/>
                                          </p:val>
                                        </p:tav>
                                        <p:tav tm="100000">
                                          <p:val>
                                            <p:strVal val="#ppt_x+0.007897154"/>
                                          </p:val>
                                        </p:tav>
                                      </p:tavLst>
                                    </p:anim>
                                    <p:anim to="" calcmode="lin" valueType="num">
                                      <p:cBhvr>
                                        <p:cTn id="63" dur="500" fill="hold">
                                          <p:stCondLst>
                                            <p:cond delay="0"/>
                                          </p:stCondLst>
                                        </p:cTn>
                                        <p:tgtEl>
                                          <p:spTgt spid="4"/>
                                        </p:tgtEl>
                                        <p:attrNameLst>
                                          <p:attrName>ppt_y</p:attrName>
                                        </p:attrNameLst>
                                      </p:cBhvr>
                                      <p:tavLst>
                                        <p:tav tm="0">
                                          <p:val>
                                            <p:strVal val="#ppt_y+0"/>
                                          </p:val>
                                        </p:tav>
                                        <p:tav tm="100000">
                                          <p:val>
                                            <p:strVal val="#ppt_y+0"/>
                                          </p:val>
                                        </p:tav>
                                      </p:tavLst>
                                    </p:anim>
                                  </p:childTnLst>
                                </p:cTn>
                              </p:par>
                              <p:par>
                                <p:cTn id="64" presetID="23" presetClass="entr" presetSubtype="288"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500" fill="hold"/>
                                        <p:tgtEl>
                                          <p:spTgt spid="11"/>
                                        </p:tgtEl>
                                        <p:attrNameLst>
                                          <p:attrName>ppt_w</p:attrName>
                                        </p:attrNameLst>
                                      </p:cBhvr>
                                      <p:tavLst>
                                        <p:tav tm="0">
                                          <p:val>
                                            <p:strVal val="4/3*#ppt_w"/>
                                          </p:val>
                                        </p:tav>
                                        <p:tav tm="100000">
                                          <p:val>
                                            <p:strVal val="#ppt_w"/>
                                          </p:val>
                                        </p:tav>
                                      </p:tavLst>
                                    </p:anim>
                                    <p:anim calcmode="lin" valueType="num">
                                      <p:cBhvr>
                                        <p:cTn id="67" dur="500" fill="hold"/>
                                        <p:tgtEl>
                                          <p:spTgt spid="11"/>
                                        </p:tgtEl>
                                        <p:attrNameLst>
                                          <p:attrName>ppt_h</p:attrName>
                                        </p:attrNameLst>
                                      </p:cBhvr>
                                      <p:tavLst>
                                        <p:tav tm="0">
                                          <p:val>
                                            <p:strVal val="4/3*#ppt_h"/>
                                          </p:val>
                                        </p:tav>
                                        <p:tav tm="100000">
                                          <p:val>
                                            <p:strVal val="#ppt_h"/>
                                          </p:val>
                                        </p:tav>
                                      </p:tavLst>
                                    </p:anim>
                                    <p:anim to="" calcmode="lin" valueType="num">
                                      <p:cBhvr>
                                        <p:cTn id="68" dur="500" fill="hold">
                                          <p:stCondLst>
                                            <p:cond delay="0"/>
                                          </p:stCondLst>
                                        </p:cTn>
                                        <p:tgtEl>
                                          <p:spTgt spid="11"/>
                                        </p:tgtEl>
                                        <p:attrNameLst>
                                          <p:attrName>ppt_x</p:attrName>
                                        </p:attrNameLst>
                                      </p:cBhvr>
                                      <p:tavLst>
                                        <p:tav tm="0">
                                          <p:val>
                                            <p:strVal val="#ppt_x+0.007897154"/>
                                          </p:val>
                                        </p:tav>
                                        <p:tav tm="100000">
                                          <p:val>
                                            <p:strVal val="#ppt_x+0.007897154"/>
                                          </p:val>
                                        </p:tav>
                                      </p:tavLst>
                                    </p:anim>
                                    <p:anim to="" calcmode="lin" valueType="num">
                                      <p:cBhvr>
                                        <p:cTn id="69" dur="500" fill="hold">
                                          <p:stCondLst>
                                            <p:cond delay="0"/>
                                          </p:stCondLst>
                                        </p:cTn>
                                        <p:tgtEl>
                                          <p:spTgt spid="11"/>
                                        </p:tgtEl>
                                        <p:attrNameLst>
                                          <p:attrName>ppt_y</p:attrName>
                                        </p:attrNameLst>
                                      </p:cBhvr>
                                      <p:tavLst>
                                        <p:tav tm="0">
                                          <p:val>
                                            <p:strVal val="#ppt_y+0"/>
                                          </p:val>
                                        </p:tav>
                                        <p:tav tm="100000">
                                          <p:val>
                                            <p:strVal val="#ppt_y+0"/>
                                          </p:val>
                                        </p:tav>
                                      </p:tavLst>
                                    </p:anim>
                                  </p:childTnLst>
                                </p:cTn>
                              </p:par>
                              <p:par>
                                <p:cTn id="70" presetID="23" presetClass="entr" presetSubtype="288"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 calcmode="lin" valueType="num">
                                      <p:cBhvr>
                                        <p:cTn id="72" dur="500" fill="hold"/>
                                        <p:tgtEl>
                                          <p:spTgt spid="13"/>
                                        </p:tgtEl>
                                        <p:attrNameLst>
                                          <p:attrName>ppt_w</p:attrName>
                                        </p:attrNameLst>
                                      </p:cBhvr>
                                      <p:tavLst>
                                        <p:tav tm="0">
                                          <p:val>
                                            <p:strVal val="4/3*#ppt_w"/>
                                          </p:val>
                                        </p:tav>
                                        <p:tav tm="100000">
                                          <p:val>
                                            <p:strVal val="#ppt_w"/>
                                          </p:val>
                                        </p:tav>
                                      </p:tavLst>
                                    </p:anim>
                                    <p:anim calcmode="lin" valueType="num">
                                      <p:cBhvr>
                                        <p:cTn id="73" dur="500" fill="hold"/>
                                        <p:tgtEl>
                                          <p:spTgt spid="13"/>
                                        </p:tgtEl>
                                        <p:attrNameLst>
                                          <p:attrName>ppt_h</p:attrName>
                                        </p:attrNameLst>
                                      </p:cBhvr>
                                      <p:tavLst>
                                        <p:tav tm="0">
                                          <p:val>
                                            <p:strVal val="4/3*#ppt_h"/>
                                          </p:val>
                                        </p:tav>
                                        <p:tav tm="100000">
                                          <p:val>
                                            <p:strVal val="#ppt_h"/>
                                          </p:val>
                                        </p:tav>
                                      </p:tavLst>
                                    </p:anim>
                                    <p:anim to="" calcmode="lin" valueType="num">
                                      <p:cBhvr>
                                        <p:cTn id="74" dur="500" fill="hold">
                                          <p:stCondLst>
                                            <p:cond delay="0"/>
                                          </p:stCondLst>
                                        </p:cTn>
                                        <p:tgtEl>
                                          <p:spTgt spid="13"/>
                                        </p:tgtEl>
                                        <p:attrNameLst>
                                          <p:attrName>ppt_x</p:attrName>
                                        </p:attrNameLst>
                                      </p:cBhvr>
                                      <p:tavLst>
                                        <p:tav tm="0">
                                          <p:val>
                                            <p:strVal val="#ppt_x+0.007897123"/>
                                          </p:val>
                                        </p:tav>
                                        <p:tav tm="100000">
                                          <p:val>
                                            <p:strVal val="#ppt_x+0.007897123"/>
                                          </p:val>
                                        </p:tav>
                                      </p:tavLst>
                                    </p:anim>
                                    <p:anim to="" calcmode="lin" valueType="num">
                                      <p:cBhvr>
                                        <p:cTn id="75" dur="500" fill="hold">
                                          <p:stCondLst>
                                            <p:cond delay="0"/>
                                          </p:stCondLst>
                                        </p:cTn>
                                        <p:tgtEl>
                                          <p:spTgt spid="13"/>
                                        </p:tgtEl>
                                        <p:attrNameLst>
                                          <p:attrName>ppt_y</p:attrName>
                                        </p:attrNameLst>
                                      </p:cBhvr>
                                      <p:tavLst>
                                        <p:tav tm="0">
                                          <p:val>
                                            <p:strVal val="#ppt_y+0"/>
                                          </p:val>
                                        </p:tav>
                                        <p:tav tm="100000">
                                          <p:val>
                                            <p:strVal val="#ppt_y+0"/>
                                          </p:val>
                                        </p:tav>
                                      </p:tavLst>
                                    </p:anim>
                                  </p:childTnLst>
                                </p:cTn>
                              </p:par>
                              <p:par>
                                <p:cTn id="76" presetID="23" presetClass="entr" presetSubtype="288" fill="hold" nodeType="withEffect">
                                  <p:stCondLst>
                                    <p:cond delay="0"/>
                                  </p:stCondLst>
                                  <p:childTnLst>
                                    <p:set>
                                      <p:cBhvr>
                                        <p:cTn id="77" dur="1" fill="hold">
                                          <p:stCondLst>
                                            <p:cond delay="0"/>
                                          </p:stCondLst>
                                        </p:cTn>
                                        <p:tgtEl>
                                          <p:spTgt spid="24"/>
                                        </p:tgtEl>
                                        <p:attrNameLst>
                                          <p:attrName>style.visibility</p:attrName>
                                        </p:attrNameLst>
                                      </p:cBhvr>
                                      <p:to>
                                        <p:strVal val="visible"/>
                                      </p:to>
                                    </p:set>
                                    <p:anim calcmode="lin" valueType="num">
                                      <p:cBhvr>
                                        <p:cTn id="78" dur="500" fill="hold"/>
                                        <p:tgtEl>
                                          <p:spTgt spid="24"/>
                                        </p:tgtEl>
                                        <p:attrNameLst>
                                          <p:attrName>ppt_w</p:attrName>
                                        </p:attrNameLst>
                                      </p:cBhvr>
                                      <p:tavLst>
                                        <p:tav tm="0">
                                          <p:val>
                                            <p:strVal val="4/3*#ppt_w"/>
                                          </p:val>
                                        </p:tav>
                                        <p:tav tm="100000">
                                          <p:val>
                                            <p:strVal val="#ppt_w"/>
                                          </p:val>
                                        </p:tav>
                                      </p:tavLst>
                                    </p:anim>
                                    <p:anim calcmode="lin" valueType="num">
                                      <p:cBhvr>
                                        <p:cTn id="79" dur="500" fill="hold"/>
                                        <p:tgtEl>
                                          <p:spTgt spid="24"/>
                                        </p:tgtEl>
                                        <p:attrNameLst>
                                          <p:attrName>ppt_h</p:attrName>
                                        </p:attrNameLst>
                                      </p:cBhvr>
                                      <p:tavLst>
                                        <p:tav tm="0">
                                          <p:val>
                                            <p:strVal val="4/3*#ppt_h"/>
                                          </p:val>
                                        </p:tav>
                                        <p:tav tm="100000">
                                          <p:val>
                                            <p:strVal val="#ppt_h"/>
                                          </p:val>
                                        </p:tav>
                                      </p:tavLst>
                                    </p:anim>
                                    <p:anim to="" calcmode="lin" valueType="num">
                                      <p:cBhvr>
                                        <p:cTn id="80" dur="500" fill="hold">
                                          <p:stCondLst>
                                            <p:cond delay="0"/>
                                          </p:stCondLst>
                                        </p:cTn>
                                        <p:tgtEl>
                                          <p:spTgt spid="24"/>
                                        </p:tgtEl>
                                        <p:attrNameLst>
                                          <p:attrName>ppt_x</p:attrName>
                                        </p:attrNameLst>
                                      </p:cBhvr>
                                      <p:tavLst>
                                        <p:tav tm="0">
                                          <p:val>
                                            <p:strVal val="#ppt_x+0.007897154"/>
                                          </p:val>
                                        </p:tav>
                                        <p:tav tm="100000">
                                          <p:val>
                                            <p:strVal val="#ppt_x+0.007897154"/>
                                          </p:val>
                                        </p:tav>
                                      </p:tavLst>
                                    </p:anim>
                                    <p:anim to="" calcmode="lin" valueType="num">
                                      <p:cBhvr>
                                        <p:cTn id="81" dur="500" fill="hold">
                                          <p:stCondLst>
                                            <p:cond delay="0"/>
                                          </p:stCondLst>
                                        </p:cTn>
                                        <p:tgtEl>
                                          <p:spTgt spid="24"/>
                                        </p:tgtEl>
                                        <p:attrNameLst>
                                          <p:attrName>ppt_y</p:attrName>
                                        </p:attrNameLst>
                                      </p:cBhvr>
                                      <p:tavLst>
                                        <p:tav tm="0">
                                          <p:val>
                                            <p:strVal val="#ppt_y+0"/>
                                          </p:val>
                                        </p:tav>
                                        <p:tav tm="100000">
                                          <p:val>
                                            <p:strVal val="#ppt_y+0"/>
                                          </p:val>
                                        </p:tav>
                                      </p:tavLst>
                                    </p:anim>
                                  </p:childTnLst>
                                </p:cTn>
                              </p:par>
                              <p:par>
                                <p:cTn id="82" presetID="35" presetClass="path" presetSubtype="0" accel="50000" decel="50000" fill="hold" grpId="1" nodeType="withEffect">
                                  <p:stCondLst>
                                    <p:cond delay="0"/>
                                  </p:stCondLst>
                                  <p:childTnLst>
                                    <p:anim to="" calcmode="lin" valueType="num">
                                      <p:cBhvr>
                                        <p:cTn id="83" dur="500" fill="hold">
                                          <p:stCondLst>
                                            <p:cond delay="0"/>
                                          </p:stCondLst>
                                        </p:cTn>
                                        <p:tgtEl>
                                          <p:spTgt spid="48"/>
                                        </p:tgtEl>
                                        <p:attrNameLst>
                                          <p:attrName>ppt_x</p:attrName>
                                        </p:attrNameLst>
                                      </p:cBhvr>
                                      <p:tavLst>
                                        <p:tav tm="0">
                                          <p:val>
                                            <p:strVal val="ppt_x"/>
                                          </p:val>
                                        </p:tav>
                                        <p:tav tm="100000">
                                          <p:val>
                                            <p:strVal val="#ppt_x+0.007897154"/>
                                          </p:val>
                                        </p:tav>
                                      </p:tavLst>
                                    </p:anim>
                                    <p:anim to="" calcmode="lin" valueType="num">
                                      <p:cBhvr>
                                        <p:cTn id="84" dur="500" fill="hold">
                                          <p:stCondLst>
                                            <p:cond delay="0"/>
                                          </p:stCondLst>
                                        </p:cTn>
                                        <p:tgtEl>
                                          <p:spTgt spid="48"/>
                                        </p:tgtEl>
                                        <p:attrNameLst>
                                          <p:attrName>ppt_y</p:attrName>
                                        </p:attrNameLst>
                                      </p:cBhvr>
                                      <p:tavLst>
                                        <p:tav tm="0">
                                          <p:val>
                                            <p:strVal val="ppt_y"/>
                                          </p:val>
                                        </p:tav>
                                        <p:tav tm="100000">
                                          <p:val>
                                            <p:strVal val="#ppt_y+0"/>
                                          </p:val>
                                        </p:tav>
                                      </p:tavLst>
                                    </p:anim>
                                    <p:anim to="" calcmode="lin" valueType="num">
                                      <p:cBhvr>
                                        <p:cTn id="85" dur="500" fill="hold">
                                          <p:stCondLst>
                                            <p:cond delay="0"/>
                                          </p:stCondLst>
                                        </p:cTn>
                                        <p:tgtEl>
                                          <p:spTgt spid="48"/>
                                        </p:tgtEl>
                                        <p:attrNameLst>
                                          <p:attrName>ppt_w</p:attrName>
                                        </p:attrNameLst>
                                      </p:cBhvr>
                                      <p:tavLst>
                                        <p:tav tm="0">
                                          <p:val>
                                            <p:strVal val="ppt_w"/>
                                          </p:val>
                                        </p:tav>
                                        <p:tav tm="100000">
                                          <p:val>
                                            <p:strVal val="#ppt_w"/>
                                          </p:val>
                                        </p:tav>
                                      </p:tavLst>
                                    </p:anim>
                                    <p:anim to="" calcmode="lin" valueType="num">
                                      <p:cBhvr>
                                        <p:cTn id="86" dur="500" fill="hold">
                                          <p:stCondLst>
                                            <p:cond delay="0"/>
                                          </p:stCondLst>
                                        </p:cTn>
                                        <p:tgtEl>
                                          <p:spTgt spid="48"/>
                                        </p:tgtEl>
                                        <p:attrNameLst>
                                          <p:attrName>ppt_h</p:attrName>
                                        </p:attrNameLst>
                                      </p:cBhvr>
                                      <p:tavLst>
                                        <p:tav tm="0">
                                          <p:val>
                                            <p:strVal val="ppt_h"/>
                                          </p:val>
                                        </p:tav>
                                        <p:tav tm="100000">
                                          <p:val>
                                            <p:strVal val="#ppt_h"/>
                                          </p:val>
                                        </p:tav>
                                      </p:tavLst>
                                    </p:anim>
                                  </p:childTnLst>
                                </p:cTn>
                              </p:par>
                              <p:par>
                                <p:cTn id="87" presetID="35" presetClass="path" presetSubtype="0" accel="50000" decel="50000" fill="hold" grpId="1" nodeType="withEffect">
                                  <p:stCondLst>
                                    <p:cond delay="0"/>
                                  </p:stCondLst>
                                  <p:childTnLst>
                                    <p:anim to="" calcmode="lin" valueType="num">
                                      <p:cBhvr>
                                        <p:cTn id="88" dur="500" fill="hold">
                                          <p:stCondLst>
                                            <p:cond delay="0"/>
                                          </p:stCondLst>
                                        </p:cTn>
                                        <p:tgtEl>
                                          <p:spTgt spid="9"/>
                                        </p:tgtEl>
                                        <p:attrNameLst>
                                          <p:attrName>ppt_x</p:attrName>
                                        </p:attrNameLst>
                                      </p:cBhvr>
                                      <p:tavLst>
                                        <p:tav tm="0">
                                          <p:val>
                                            <p:strVal val="ppt_x"/>
                                          </p:val>
                                        </p:tav>
                                        <p:tav tm="100000">
                                          <p:val>
                                            <p:strVal val="#ppt_x+0.007897139"/>
                                          </p:val>
                                        </p:tav>
                                      </p:tavLst>
                                    </p:anim>
                                    <p:anim to="" calcmode="lin" valueType="num">
                                      <p:cBhvr>
                                        <p:cTn id="89" dur="500" fill="hold">
                                          <p:stCondLst>
                                            <p:cond delay="0"/>
                                          </p:stCondLst>
                                        </p:cTn>
                                        <p:tgtEl>
                                          <p:spTgt spid="9"/>
                                        </p:tgtEl>
                                        <p:attrNameLst>
                                          <p:attrName>ppt_y</p:attrName>
                                        </p:attrNameLst>
                                      </p:cBhvr>
                                      <p:tavLst>
                                        <p:tav tm="0">
                                          <p:val>
                                            <p:strVal val="ppt_y"/>
                                          </p:val>
                                        </p:tav>
                                        <p:tav tm="100000">
                                          <p:val>
                                            <p:strVal val="#ppt_y+0"/>
                                          </p:val>
                                        </p:tav>
                                      </p:tavLst>
                                    </p:anim>
                                    <p:anim to="" calcmode="lin" valueType="num">
                                      <p:cBhvr>
                                        <p:cTn id="90" dur="500" fill="hold">
                                          <p:stCondLst>
                                            <p:cond delay="0"/>
                                          </p:stCondLst>
                                        </p:cTn>
                                        <p:tgtEl>
                                          <p:spTgt spid="9"/>
                                        </p:tgtEl>
                                        <p:attrNameLst>
                                          <p:attrName>ppt_w</p:attrName>
                                        </p:attrNameLst>
                                      </p:cBhvr>
                                      <p:tavLst>
                                        <p:tav tm="0">
                                          <p:val>
                                            <p:strVal val="ppt_w"/>
                                          </p:val>
                                        </p:tav>
                                        <p:tav tm="100000">
                                          <p:val>
                                            <p:strVal val="#ppt_w"/>
                                          </p:val>
                                        </p:tav>
                                      </p:tavLst>
                                    </p:anim>
                                    <p:anim to="" calcmode="lin" valueType="num">
                                      <p:cBhvr>
                                        <p:cTn id="91"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92" presetID="35" presetClass="path" presetSubtype="0" accel="50000" decel="50000" fill="hold" grpId="1" nodeType="withEffect">
                                  <p:stCondLst>
                                    <p:cond delay="0"/>
                                  </p:stCondLst>
                                  <p:childTnLst>
                                    <p:anim to="" calcmode="lin" valueType="num">
                                      <p:cBhvr>
                                        <p:cTn id="93" dur="500" fill="hold">
                                          <p:stCondLst>
                                            <p:cond delay="0"/>
                                          </p:stCondLst>
                                        </p:cTn>
                                        <p:tgtEl>
                                          <p:spTgt spid="6"/>
                                        </p:tgtEl>
                                        <p:attrNameLst>
                                          <p:attrName>ppt_x</p:attrName>
                                        </p:attrNameLst>
                                      </p:cBhvr>
                                      <p:tavLst>
                                        <p:tav tm="0">
                                          <p:val>
                                            <p:strVal val="ppt_x"/>
                                          </p:val>
                                        </p:tav>
                                        <p:tav tm="100000">
                                          <p:val>
                                            <p:strVal val="#ppt_x+0.007897139"/>
                                          </p:val>
                                        </p:tav>
                                      </p:tavLst>
                                    </p:anim>
                                    <p:anim to="" calcmode="lin" valueType="num">
                                      <p:cBhvr>
                                        <p:cTn id="94" dur="500" fill="hold">
                                          <p:stCondLst>
                                            <p:cond delay="0"/>
                                          </p:stCondLst>
                                        </p:cTn>
                                        <p:tgtEl>
                                          <p:spTgt spid="6"/>
                                        </p:tgtEl>
                                        <p:attrNameLst>
                                          <p:attrName>ppt_y</p:attrName>
                                        </p:attrNameLst>
                                      </p:cBhvr>
                                      <p:tavLst>
                                        <p:tav tm="0">
                                          <p:val>
                                            <p:strVal val="ppt_y"/>
                                          </p:val>
                                        </p:tav>
                                        <p:tav tm="100000">
                                          <p:val>
                                            <p:strVal val="#ppt_y+0"/>
                                          </p:val>
                                        </p:tav>
                                      </p:tavLst>
                                    </p:anim>
                                    <p:anim to="" calcmode="lin" valueType="num">
                                      <p:cBhvr>
                                        <p:cTn id="95" dur="500" fill="hold">
                                          <p:stCondLst>
                                            <p:cond delay="0"/>
                                          </p:stCondLst>
                                        </p:cTn>
                                        <p:tgtEl>
                                          <p:spTgt spid="6"/>
                                        </p:tgtEl>
                                        <p:attrNameLst>
                                          <p:attrName>ppt_w</p:attrName>
                                        </p:attrNameLst>
                                      </p:cBhvr>
                                      <p:tavLst>
                                        <p:tav tm="0">
                                          <p:val>
                                            <p:strVal val="ppt_w"/>
                                          </p:val>
                                        </p:tav>
                                        <p:tav tm="100000">
                                          <p:val>
                                            <p:strVal val="#ppt_w"/>
                                          </p:val>
                                        </p:tav>
                                      </p:tavLst>
                                    </p:anim>
                                    <p:anim to="" calcmode="lin" valueType="num">
                                      <p:cBhvr>
                                        <p:cTn id="96"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97" presetID="35" presetClass="path" presetSubtype="0" accel="50000" decel="50000" fill="hold" grpId="1" nodeType="withEffect">
                                  <p:stCondLst>
                                    <p:cond delay="0"/>
                                  </p:stCondLst>
                                  <p:childTnLst>
                                    <p:anim to="" calcmode="lin" valueType="num">
                                      <p:cBhvr>
                                        <p:cTn id="98" dur="500" fill="hold">
                                          <p:stCondLst>
                                            <p:cond delay="0"/>
                                          </p:stCondLst>
                                        </p:cTn>
                                        <p:tgtEl>
                                          <p:spTgt spid="90"/>
                                        </p:tgtEl>
                                        <p:attrNameLst>
                                          <p:attrName>ppt_x</p:attrName>
                                        </p:attrNameLst>
                                      </p:cBhvr>
                                      <p:tavLst>
                                        <p:tav tm="0">
                                          <p:val>
                                            <p:strVal val="ppt_x"/>
                                          </p:val>
                                        </p:tav>
                                        <p:tav tm="100000">
                                          <p:val>
                                            <p:strVal val="#ppt_x+0.007897154"/>
                                          </p:val>
                                        </p:tav>
                                      </p:tavLst>
                                    </p:anim>
                                    <p:anim to="" calcmode="lin" valueType="num">
                                      <p:cBhvr>
                                        <p:cTn id="99" dur="500" fill="hold">
                                          <p:stCondLst>
                                            <p:cond delay="0"/>
                                          </p:stCondLst>
                                        </p:cTn>
                                        <p:tgtEl>
                                          <p:spTgt spid="90"/>
                                        </p:tgtEl>
                                        <p:attrNameLst>
                                          <p:attrName>ppt_y</p:attrName>
                                        </p:attrNameLst>
                                      </p:cBhvr>
                                      <p:tavLst>
                                        <p:tav tm="0">
                                          <p:val>
                                            <p:strVal val="ppt_y"/>
                                          </p:val>
                                        </p:tav>
                                        <p:tav tm="100000">
                                          <p:val>
                                            <p:strVal val="#ppt_y+0"/>
                                          </p:val>
                                        </p:tav>
                                      </p:tavLst>
                                    </p:anim>
                                    <p:anim to="" calcmode="lin" valueType="num">
                                      <p:cBhvr>
                                        <p:cTn id="100" dur="500" fill="hold">
                                          <p:stCondLst>
                                            <p:cond delay="0"/>
                                          </p:stCondLst>
                                        </p:cTn>
                                        <p:tgtEl>
                                          <p:spTgt spid="90"/>
                                        </p:tgtEl>
                                        <p:attrNameLst>
                                          <p:attrName>ppt_w</p:attrName>
                                        </p:attrNameLst>
                                      </p:cBhvr>
                                      <p:tavLst>
                                        <p:tav tm="0">
                                          <p:val>
                                            <p:strVal val="ppt_w"/>
                                          </p:val>
                                        </p:tav>
                                        <p:tav tm="100000">
                                          <p:val>
                                            <p:strVal val="#ppt_w"/>
                                          </p:val>
                                        </p:tav>
                                      </p:tavLst>
                                    </p:anim>
                                    <p:anim to="" calcmode="lin" valueType="num">
                                      <p:cBhvr>
                                        <p:cTn id="101" dur="500" fill="hold">
                                          <p:stCondLst>
                                            <p:cond delay="0"/>
                                          </p:stCondLst>
                                        </p:cTn>
                                        <p:tgtEl>
                                          <p:spTgt spid="90"/>
                                        </p:tgtEl>
                                        <p:attrNameLst>
                                          <p:attrName>ppt_h</p:attrName>
                                        </p:attrNameLst>
                                      </p:cBhvr>
                                      <p:tavLst>
                                        <p:tav tm="0">
                                          <p:val>
                                            <p:strVal val="ppt_h"/>
                                          </p:val>
                                        </p:tav>
                                        <p:tav tm="100000">
                                          <p:val>
                                            <p:strVal val="#ppt_h"/>
                                          </p:val>
                                        </p:tav>
                                      </p:tavLst>
                                    </p:anim>
                                  </p:childTnLst>
                                </p:cTn>
                              </p:par>
                              <p:par>
                                <p:cTn id="102" presetID="35" presetClass="path" presetSubtype="0" accel="50000" decel="50000" fill="hold" grpId="1" nodeType="withEffect">
                                  <p:stCondLst>
                                    <p:cond delay="0"/>
                                  </p:stCondLst>
                                  <p:childTnLst>
                                    <p:anim to="" calcmode="lin" valueType="num">
                                      <p:cBhvr>
                                        <p:cTn id="103" dur="500" fill="hold">
                                          <p:stCondLst>
                                            <p:cond delay="0"/>
                                          </p:stCondLst>
                                        </p:cTn>
                                        <p:tgtEl>
                                          <p:spTgt spid="49"/>
                                        </p:tgtEl>
                                        <p:attrNameLst>
                                          <p:attrName>ppt_x</p:attrName>
                                        </p:attrNameLst>
                                      </p:cBhvr>
                                      <p:tavLst>
                                        <p:tav tm="0">
                                          <p:val>
                                            <p:strVal val="ppt_x"/>
                                          </p:val>
                                        </p:tav>
                                        <p:tav tm="100000">
                                          <p:val>
                                            <p:strVal val="#ppt_x+0.007897154"/>
                                          </p:val>
                                        </p:tav>
                                      </p:tavLst>
                                    </p:anim>
                                    <p:anim to="" calcmode="lin" valueType="num">
                                      <p:cBhvr>
                                        <p:cTn id="104" dur="500" fill="hold">
                                          <p:stCondLst>
                                            <p:cond delay="0"/>
                                          </p:stCondLst>
                                        </p:cTn>
                                        <p:tgtEl>
                                          <p:spTgt spid="49"/>
                                        </p:tgtEl>
                                        <p:attrNameLst>
                                          <p:attrName>ppt_y</p:attrName>
                                        </p:attrNameLst>
                                      </p:cBhvr>
                                      <p:tavLst>
                                        <p:tav tm="0">
                                          <p:val>
                                            <p:strVal val="ppt_y"/>
                                          </p:val>
                                        </p:tav>
                                        <p:tav tm="100000">
                                          <p:val>
                                            <p:strVal val="#ppt_y+0"/>
                                          </p:val>
                                        </p:tav>
                                      </p:tavLst>
                                    </p:anim>
                                    <p:anim to="" calcmode="lin" valueType="num">
                                      <p:cBhvr>
                                        <p:cTn id="105" dur="500" fill="hold">
                                          <p:stCondLst>
                                            <p:cond delay="0"/>
                                          </p:stCondLst>
                                        </p:cTn>
                                        <p:tgtEl>
                                          <p:spTgt spid="49"/>
                                        </p:tgtEl>
                                        <p:attrNameLst>
                                          <p:attrName>ppt_w</p:attrName>
                                        </p:attrNameLst>
                                      </p:cBhvr>
                                      <p:tavLst>
                                        <p:tav tm="0">
                                          <p:val>
                                            <p:strVal val="ppt_w"/>
                                          </p:val>
                                        </p:tav>
                                        <p:tav tm="100000">
                                          <p:val>
                                            <p:strVal val="#ppt_w"/>
                                          </p:val>
                                        </p:tav>
                                      </p:tavLst>
                                    </p:anim>
                                    <p:anim to="" calcmode="lin" valueType="num">
                                      <p:cBhvr>
                                        <p:cTn id="106" dur="500" fill="hold">
                                          <p:stCondLst>
                                            <p:cond delay="0"/>
                                          </p:stCondLst>
                                        </p:cTn>
                                        <p:tgtEl>
                                          <p:spTgt spid="49"/>
                                        </p:tgtEl>
                                        <p:attrNameLst>
                                          <p:attrName>ppt_h</p:attrName>
                                        </p:attrNameLst>
                                      </p:cBhvr>
                                      <p:tavLst>
                                        <p:tav tm="0">
                                          <p:val>
                                            <p:strVal val="ppt_h"/>
                                          </p:val>
                                        </p:tav>
                                        <p:tav tm="100000">
                                          <p:val>
                                            <p:strVal val="#ppt_h"/>
                                          </p:val>
                                        </p:tav>
                                      </p:tavLst>
                                    </p:anim>
                                  </p:childTnLst>
                                </p:cTn>
                              </p:par>
                              <p:par>
                                <p:cTn id="107" presetID="35" presetClass="path" presetSubtype="0" accel="50000" decel="50000" fill="hold" nodeType="withEffect">
                                  <p:stCondLst>
                                    <p:cond delay="0"/>
                                  </p:stCondLst>
                                  <p:childTnLst>
                                    <p:anim to="" calcmode="lin" valueType="num">
                                      <p:cBhvr>
                                        <p:cTn id="108" dur="500" fill="hold">
                                          <p:stCondLst>
                                            <p:cond delay="0"/>
                                          </p:stCondLst>
                                        </p:cTn>
                                        <p:tgtEl>
                                          <p:spTgt spid="7"/>
                                        </p:tgtEl>
                                        <p:attrNameLst>
                                          <p:attrName>ppt_x</p:attrName>
                                        </p:attrNameLst>
                                      </p:cBhvr>
                                      <p:tavLst>
                                        <p:tav tm="0">
                                          <p:val>
                                            <p:strVal val="ppt_x"/>
                                          </p:val>
                                        </p:tav>
                                        <p:tav tm="100000">
                                          <p:val>
                                            <p:strVal val="#ppt_x+0.007897154"/>
                                          </p:val>
                                        </p:tav>
                                      </p:tavLst>
                                    </p:anim>
                                    <p:anim to="" calcmode="lin" valueType="num">
                                      <p:cBhvr>
                                        <p:cTn id="109" dur="500" fill="hold">
                                          <p:stCondLst>
                                            <p:cond delay="0"/>
                                          </p:stCondLst>
                                        </p:cTn>
                                        <p:tgtEl>
                                          <p:spTgt spid="7"/>
                                        </p:tgtEl>
                                        <p:attrNameLst>
                                          <p:attrName>ppt_y</p:attrName>
                                        </p:attrNameLst>
                                      </p:cBhvr>
                                      <p:tavLst>
                                        <p:tav tm="0">
                                          <p:val>
                                            <p:strVal val="ppt_y"/>
                                          </p:val>
                                        </p:tav>
                                        <p:tav tm="100000">
                                          <p:val>
                                            <p:strVal val="#ppt_y+0"/>
                                          </p:val>
                                        </p:tav>
                                      </p:tavLst>
                                    </p:anim>
                                    <p:anim to="" calcmode="lin" valueType="num">
                                      <p:cBhvr>
                                        <p:cTn id="110" dur="500" fill="hold">
                                          <p:stCondLst>
                                            <p:cond delay="0"/>
                                          </p:stCondLst>
                                        </p:cTn>
                                        <p:tgtEl>
                                          <p:spTgt spid="7"/>
                                        </p:tgtEl>
                                        <p:attrNameLst>
                                          <p:attrName>ppt_w</p:attrName>
                                        </p:attrNameLst>
                                      </p:cBhvr>
                                      <p:tavLst>
                                        <p:tav tm="0">
                                          <p:val>
                                            <p:strVal val="ppt_w"/>
                                          </p:val>
                                        </p:tav>
                                        <p:tav tm="100000">
                                          <p:val>
                                            <p:strVal val="#ppt_w"/>
                                          </p:val>
                                        </p:tav>
                                      </p:tavLst>
                                    </p:anim>
                                    <p:anim to="" calcmode="lin" valueType="num">
                                      <p:cBhvr>
                                        <p:cTn id="111"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112" presetID="23" presetClass="entr" presetSubtype="288" fill="hold" grpId="0" nodeType="withEffect">
                                  <p:stCondLst>
                                    <p:cond delay="0"/>
                                  </p:stCondLst>
                                  <p:childTnLst>
                                    <p:set>
                                      <p:cBhvr>
                                        <p:cTn id="113" dur="1" fill="hold">
                                          <p:stCondLst>
                                            <p:cond delay="0"/>
                                          </p:stCondLst>
                                        </p:cTn>
                                        <p:tgtEl>
                                          <p:spTgt spid="22"/>
                                        </p:tgtEl>
                                        <p:attrNameLst>
                                          <p:attrName>style.visibility</p:attrName>
                                        </p:attrNameLst>
                                      </p:cBhvr>
                                      <p:to>
                                        <p:strVal val="visible"/>
                                      </p:to>
                                    </p:set>
                                    <p:anim calcmode="lin" valueType="num">
                                      <p:cBhvr>
                                        <p:cTn id="114" dur="500" fill="hold"/>
                                        <p:tgtEl>
                                          <p:spTgt spid="22"/>
                                        </p:tgtEl>
                                        <p:attrNameLst>
                                          <p:attrName>ppt_w</p:attrName>
                                        </p:attrNameLst>
                                      </p:cBhvr>
                                      <p:tavLst>
                                        <p:tav tm="0">
                                          <p:val>
                                            <p:strVal val="4/3*#ppt_w"/>
                                          </p:val>
                                        </p:tav>
                                        <p:tav tm="100000">
                                          <p:val>
                                            <p:strVal val="#ppt_w"/>
                                          </p:val>
                                        </p:tav>
                                      </p:tavLst>
                                    </p:anim>
                                    <p:anim calcmode="lin" valueType="num">
                                      <p:cBhvr>
                                        <p:cTn id="115" dur="500" fill="hold"/>
                                        <p:tgtEl>
                                          <p:spTgt spid="22"/>
                                        </p:tgtEl>
                                        <p:attrNameLst>
                                          <p:attrName>ppt_h</p:attrName>
                                        </p:attrNameLst>
                                      </p:cBhvr>
                                      <p:tavLst>
                                        <p:tav tm="0">
                                          <p:val>
                                            <p:strVal val="4/3*#ppt_h"/>
                                          </p:val>
                                        </p:tav>
                                        <p:tav tm="100000">
                                          <p:val>
                                            <p:strVal val="#ppt_h"/>
                                          </p:val>
                                        </p:tav>
                                      </p:tavLst>
                                    </p:anim>
                                    <p:anim to="" calcmode="lin" valueType="num">
                                      <p:cBhvr>
                                        <p:cTn id="116" dur="500" fill="hold">
                                          <p:stCondLst>
                                            <p:cond delay="0"/>
                                          </p:stCondLst>
                                        </p:cTn>
                                        <p:tgtEl>
                                          <p:spTgt spid="22"/>
                                        </p:tgtEl>
                                        <p:attrNameLst>
                                          <p:attrName>ppt_x</p:attrName>
                                        </p:attrNameLst>
                                      </p:cBhvr>
                                      <p:tavLst>
                                        <p:tav tm="0">
                                          <p:val>
                                            <p:strVal val="#ppt_x+0"/>
                                          </p:val>
                                        </p:tav>
                                        <p:tav tm="100000">
                                          <p:val>
                                            <p:strVal val="#ppt_x+0"/>
                                          </p:val>
                                        </p:tav>
                                      </p:tavLst>
                                    </p:anim>
                                    <p:anim to="" calcmode="lin" valueType="num">
                                      <p:cBhvr>
                                        <p:cTn id="117" dur="500" fill="hold">
                                          <p:stCondLst>
                                            <p:cond delay="0"/>
                                          </p:stCondLst>
                                        </p:cTn>
                                        <p:tgtEl>
                                          <p:spTgt spid="22"/>
                                        </p:tgtEl>
                                        <p:attrNameLst>
                                          <p:attrName>ppt_y</p:attrName>
                                        </p:attrNameLst>
                                      </p:cBhvr>
                                      <p:tavLst>
                                        <p:tav tm="0">
                                          <p:val>
                                            <p:strVal val="#ppt_y+0"/>
                                          </p:val>
                                        </p:tav>
                                        <p:tav tm="100000">
                                          <p:val>
                                            <p:strVal val="#ppt_y+0"/>
                                          </p:val>
                                        </p:tav>
                                      </p:tavLst>
                                    </p:anim>
                                  </p:childTnLst>
                                </p:cTn>
                              </p:par>
                              <p:par>
                                <p:cTn id="118" presetID="23" presetClass="entr" presetSubtype="288" fill="hold" grpId="0" nodeType="withEffect">
                                  <p:stCondLst>
                                    <p:cond delay="0"/>
                                  </p:stCondLst>
                                  <p:childTnLst>
                                    <p:set>
                                      <p:cBhvr>
                                        <p:cTn id="119" dur="1" fill="hold">
                                          <p:stCondLst>
                                            <p:cond delay="0"/>
                                          </p:stCondLst>
                                        </p:cTn>
                                        <p:tgtEl>
                                          <p:spTgt spid="17"/>
                                        </p:tgtEl>
                                        <p:attrNameLst>
                                          <p:attrName>style.visibility</p:attrName>
                                        </p:attrNameLst>
                                      </p:cBhvr>
                                      <p:to>
                                        <p:strVal val="visible"/>
                                      </p:to>
                                    </p:set>
                                    <p:anim calcmode="lin" valueType="num">
                                      <p:cBhvr>
                                        <p:cTn id="120" dur="500" fill="hold"/>
                                        <p:tgtEl>
                                          <p:spTgt spid="17"/>
                                        </p:tgtEl>
                                        <p:attrNameLst>
                                          <p:attrName>ppt_w</p:attrName>
                                        </p:attrNameLst>
                                      </p:cBhvr>
                                      <p:tavLst>
                                        <p:tav tm="0">
                                          <p:val>
                                            <p:strVal val="4/3*#ppt_w"/>
                                          </p:val>
                                        </p:tav>
                                        <p:tav tm="100000">
                                          <p:val>
                                            <p:strVal val="#ppt_w"/>
                                          </p:val>
                                        </p:tav>
                                      </p:tavLst>
                                    </p:anim>
                                    <p:anim calcmode="lin" valueType="num">
                                      <p:cBhvr>
                                        <p:cTn id="121" dur="500" fill="hold"/>
                                        <p:tgtEl>
                                          <p:spTgt spid="17"/>
                                        </p:tgtEl>
                                        <p:attrNameLst>
                                          <p:attrName>ppt_h</p:attrName>
                                        </p:attrNameLst>
                                      </p:cBhvr>
                                      <p:tavLst>
                                        <p:tav tm="0">
                                          <p:val>
                                            <p:strVal val="4/3*#ppt_h"/>
                                          </p:val>
                                        </p:tav>
                                        <p:tav tm="100000">
                                          <p:val>
                                            <p:strVal val="#ppt_h"/>
                                          </p:val>
                                        </p:tav>
                                      </p:tavLst>
                                    </p:anim>
                                    <p:anim to="" calcmode="lin" valueType="num">
                                      <p:cBhvr>
                                        <p:cTn id="122" dur="500" fill="hold">
                                          <p:stCondLst>
                                            <p:cond delay="0"/>
                                          </p:stCondLst>
                                        </p:cTn>
                                        <p:tgtEl>
                                          <p:spTgt spid="17"/>
                                        </p:tgtEl>
                                        <p:attrNameLst>
                                          <p:attrName>ppt_x</p:attrName>
                                        </p:attrNameLst>
                                      </p:cBhvr>
                                      <p:tavLst>
                                        <p:tav tm="0">
                                          <p:val>
                                            <p:strVal val="#ppt_x+0"/>
                                          </p:val>
                                        </p:tav>
                                        <p:tav tm="100000">
                                          <p:val>
                                            <p:strVal val="#ppt_x+0"/>
                                          </p:val>
                                        </p:tav>
                                      </p:tavLst>
                                    </p:anim>
                                    <p:anim to="" calcmode="lin" valueType="num">
                                      <p:cBhvr>
                                        <p:cTn id="123" dur="500" fill="hold">
                                          <p:stCondLst>
                                            <p:cond delay="0"/>
                                          </p:stCondLst>
                                        </p:cTn>
                                        <p:tgtEl>
                                          <p:spTgt spid="17"/>
                                        </p:tgtEl>
                                        <p:attrNameLst>
                                          <p:attrName>ppt_y</p:attrName>
                                        </p:attrNameLst>
                                      </p:cBhvr>
                                      <p:tavLst>
                                        <p:tav tm="0">
                                          <p:val>
                                            <p:strVal val="#ppt_y+0"/>
                                          </p:val>
                                        </p:tav>
                                        <p:tav tm="100000">
                                          <p:val>
                                            <p:strVal val="#ppt_y+0"/>
                                          </p:val>
                                        </p:tav>
                                      </p:tavLst>
                                    </p:anim>
                                  </p:childTnLst>
                                </p:cTn>
                              </p:par>
                              <p:par>
                                <p:cTn id="124" presetID="23" presetClass="entr" presetSubtype="288" fill="hold" grpId="0" nodeType="withEffect">
                                  <p:stCondLst>
                                    <p:cond delay="0"/>
                                  </p:stCondLst>
                                  <p:childTnLst>
                                    <p:set>
                                      <p:cBhvr>
                                        <p:cTn id="125" dur="1" fill="hold">
                                          <p:stCondLst>
                                            <p:cond delay="0"/>
                                          </p:stCondLst>
                                        </p:cTn>
                                        <p:tgtEl>
                                          <p:spTgt spid="15"/>
                                        </p:tgtEl>
                                        <p:attrNameLst>
                                          <p:attrName>style.visibility</p:attrName>
                                        </p:attrNameLst>
                                      </p:cBhvr>
                                      <p:to>
                                        <p:strVal val="visible"/>
                                      </p:to>
                                    </p:set>
                                    <p:anim calcmode="lin" valueType="num">
                                      <p:cBhvr>
                                        <p:cTn id="126" dur="500" fill="hold"/>
                                        <p:tgtEl>
                                          <p:spTgt spid="15"/>
                                        </p:tgtEl>
                                        <p:attrNameLst>
                                          <p:attrName>ppt_w</p:attrName>
                                        </p:attrNameLst>
                                      </p:cBhvr>
                                      <p:tavLst>
                                        <p:tav tm="0">
                                          <p:val>
                                            <p:strVal val="4/3*#ppt_w"/>
                                          </p:val>
                                        </p:tav>
                                        <p:tav tm="100000">
                                          <p:val>
                                            <p:strVal val="#ppt_w"/>
                                          </p:val>
                                        </p:tav>
                                      </p:tavLst>
                                    </p:anim>
                                    <p:anim calcmode="lin" valueType="num">
                                      <p:cBhvr>
                                        <p:cTn id="127" dur="500" fill="hold"/>
                                        <p:tgtEl>
                                          <p:spTgt spid="15"/>
                                        </p:tgtEl>
                                        <p:attrNameLst>
                                          <p:attrName>ppt_h</p:attrName>
                                        </p:attrNameLst>
                                      </p:cBhvr>
                                      <p:tavLst>
                                        <p:tav tm="0">
                                          <p:val>
                                            <p:strVal val="4/3*#ppt_h"/>
                                          </p:val>
                                        </p:tav>
                                        <p:tav tm="100000">
                                          <p:val>
                                            <p:strVal val="#ppt_h"/>
                                          </p:val>
                                        </p:tav>
                                      </p:tavLst>
                                    </p:anim>
                                    <p:anim to="" calcmode="lin" valueType="num">
                                      <p:cBhvr>
                                        <p:cTn id="128" dur="500" fill="hold">
                                          <p:stCondLst>
                                            <p:cond delay="0"/>
                                          </p:stCondLst>
                                        </p:cTn>
                                        <p:tgtEl>
                                          <p:spTgt spid="15"/>
                                        </p:tgtEl>
                                        <p:attrNameLst>
                                          <p:attrName>ppt_x</p:attrName>
                                        </p:attrNameLst>
                                      </p:cBhvr>
                                      <p:tavLst>
                                        <p:tav tm="0">
                                          <p:val>
                                            <p:strVal val="#ppt_x+0"/>
                                          </p:val>
                                        </p:tav>
                                        <p:tav tm="100000">
                                          <p:val>
                                            <p:strVal val="#ppt_x+0"/>
                                          </p:val>
                                        </p:tav>
                                      </p:tavLst>
                                    </p:anim>
                                    <p:anim to="" calcmode="lin" valueType="num">
                                      <p:cBhvr>
                                        <p:cTn id="129" dur="500" fill="hold">
                                          <p:stCondLst>
                                            <p:cond delay="0"/>
                                          </p:stCondLst>
                                        </p:cTn>
                                        <p:tgtEl>
                                          <p:spTgt spid="15"/>
                                        </p:tgtEl>
                                        <p:attrNameLst>
                                          <p:attrName>ppt_y</p:attrName>
                                        </p:attrNameLst>
                                      </p:cBhvr>
                                      <p:tavLst>
                                        <p:tav tm="0">
                                          <p:val>
                                            <p:strVal val="#ppt_y+0"/>
                                          </p:val>
                                        </p:tav>
                                        <p:tav tm="100000">
                                          <p:val>
                                            <p:strVal val="#ppt_y+0"/>
                                          </p:val>
                                        </p:tav>
                                      </p:tavLst>
                                    </p:anim>
                                  </p:childTnLst>
                                </p:cTn>
                              </p:par>
                              <p:par>
                                <p:cTn id="130" presetID="23" presetClass="entr" presetSubtype="288" fill="hold" grpId="0" nodeType="withEffect">
                                  <p:stCondLst>
                                    <p:cond delay="0"/>
                                  </p:stCondLst>
                                  <p:childTnLst>
                                    <p:set>
                                      <p:cBhvr>
                                        <p:cTn id="131" dur="1" fill="hold">
                                          <p:stCondLst>
                                            <p:cond delay="0"/>
                                          </p:stCondLst>
                                        </p:cTn>
                                        <p:tgtEl>
                                          <p:spTgt spid="19"/>
                                        </p:tgtEl>
                                        <p:attrNameLst>
                                          <p:attrName>style.visibility</p:attrName>
                                        </p:attrNameLst>
                                      </p:cBhvr>
                                      <p:to>
                                        <p:strVal val="visible"/>
                                      </p:to>
                                    </p:set>
                                    <p:anim calcmode="lin" valueType="num">
                                      <p:cBhvr>
                                        <p:cTn id="132" dur="500" fill="hold"/>
                                        <p:tgtEl>
                                          <p:spTgt spid="19"/>
                                        </p:tgtEl>
                                        <p:attrNameLst>
                                          <p:attrName>ppt_w</p:attrName>
                                        </p:attrNameLst>
                                      </p:cBhvr>
                                      <p:tavLst>
                                        <p:tav tm="0">
                                          <p:val>
                                            <p:strVal val="4/3*#ppt_w"/>
                                          </p:val>
                                        </p:tav>
                                        <p:tav tm="100000">
                                          <p:val>
                                            <p:strVal val="#ppt_w"/>
                                          </p:val>
                                        </p:tav>
                                      </p:tavLst>
                                    </p:anim>
                                    <p:anim calcmode="lin" valueType="num">
                                      <p:cBhvr>
                                        <p:cTn id="133" dur="500" fill="hold"/>
                                        <p:tgtEl>
                                          <p:spTgt spid="19"/>
                                        </p:tgtEl>
                                        <p:attrNameLst>
                                          <p:attrName>ppt_h</p:attrName>
                                        </p:attrNameLst>
                                      </p:cBhvr>
                                      <p:tavLst>
                                        <p:tav tm="0">
                                          <p:val>
                                            <p:strVal val="4/3*#ppt_h"/>
                                          </p:val>
                                        </p:tav>
                                        <p:tav tm="100000">
                                          <p:val>
                                            <p:strVal val="#ppt_h"/>
                                          </p:val>
                                        </p:tav>
                                      </p:tavLst>
                                    </p:anim>
                                    <p:anim to="" calcmode="lin" valueType="num">
                                      <p:cBhvr>
                                        <p:cTn id="134" dur="500" fill="hold">
                                          <p:stCondLst>
                                            <p:cond delay="0"/>
                                          </p:stCondLst>
                                        </p:cTn>
                                        <p:tgtEl>
                                          <p:spTgt spid="19"/>
                                        </p:tgtEl>
                                        <p:attrNameLst>
                                          <p:attrName>ppt_x</p:attrName>
                                        </p:attrNameLst>
                                      </p:cBhvr>
                                      <p:tavLst>
                                        <p:tav tm="0">
                                          <p:val>
                                            <p:strVal val="#ppt_x+0"/>
                                          </p:val>
                                        </p:tav>
                                        <p:tav tm="100000">
                                          <p:val>
                                            <p:strVal val="#ppt_x+0"/>
                                          </p:val>
                                        </p:tav>
                                      </p:tavLst>
                                    </p:anim>
                                    <p:anim to="" calcmode="lin" valueType="num">
                                      <p:cBhvr>
                                        <p:cTn id="135" dur="500" fill="hold">
                                          <p:stCondLst>
                                            <p:cond delay="0"/>
                                          </p:stCondLst>
                                        </p:cTn>
                                        <p:tgtEl>
                                          <p:spTgt spid="19"/>
                                        </p:tgtEl>
                                        <p:attrNameLst>
                                          <p:attrName>ppt_y</p:attrName>
                                        </p:attrNameLst>
                                      </p:cBhvr>
                                      <p:tavLst>
                                        <p:tav tm="0">
                                          <p:val>
                                            <p:strVal val="#ppt_y+0"/>
                                          </p:val>
                                        </p:tav>
                                        <p:tav tm="100000">
                                          <p:val>
                                            <p:strVal val="#ppt_y+0"/>
                                          </p:val>
                                        </p:tav>
                                      </p:tavLst>
                                    </p:anim>
                                  </p:childTnLst>
                                </p:cTn>
                              </p:par>
                              <p:par>
                                <p:cTn id="136" presetID="23" presetClass="entr" presetSubtype="288" fill="hold" grpId="0" nodeType="withEffect">
                                  <p:stCondLst>
                                    <p:cond delay="0"/>
                                  </p:stCondLst>
                                  <p:childTnLst>
                                    <p:set>
                                      <p:cBhvr>
                                        <p:cTn id="137" dur="1" fill="hold">
                                          <p:stCondLst>
                                            <p:cond delay="0"/>
                                          </p:stCondLst>
                                        </p:cTn>
                                        <p:tgtEl>
                                          <p:spTgt spid="21"/>
                                        </p:tgtEl>
                                        <p:attrNameLst>
                                          <p:attrName>style.visibility</p:attrName>
                                        </p:attrNameLst>
                                      </p:cBhvr>
                                      <p:to>
                                        <p:strVal val="visible"/>
                                      </p:to>
                                    </p:set>
                                    <p:anim calcmode="lin" valueType="num">
                                      <p:cBhvr>
                                        <p:cTn id="138" dur="500" fill="hold"/>
                                        <p:tgtEl>
                                          <p:spTgt spid="21"/>
                                        </p:tgtEl>
                                        <p:attrNameLst>
                                          <p:attrName>ppt_w</p:attrName>
                                        </p:attrNameLst>
                                      </p:cBhvr>
                                      <p:tavLst>
                                        <p:tav tm="0">
                                          <p:val>
                                            <p:strVal val="4/3*#ppt_w"/>
                                          </p:val>
                                        </p:tav>
                                        <p:tav tm="100000">
                                          <p:val>
                                            <p:strVal val="#ppt_w"/>
                                          </p:val>
                                        </p:tav>
                                      </p:tavLst>
                                    </p:anim>
                                    <p:anim calcmode="lin" valueType="num">
                                      <p:cBhvr>
                                        <p:cTn id="139" dur="500" fill="hold"/>
                                        <p:tgtEl>
                                          <p:spTgt spid="21"/>
                                        </p:tgtEl>
                                        <p:attrNameLst>
                                          <p:attrName>ppt_h</p:attrName>
                                        </p:attrNameLst>
                                      </p:cBhvr>
                                      <p:tavLst>
                                        <p:tav tm="0">
                                          <p:val>
                                            <p:strVal val="4/3*#ppt_h"/>
                                          </p:val>
                                        </p:tav>
                                        <p:tav tm="100000">
                                          <p:val>
                                            <p:strVal val="#ppt_h"/>
                                          </p:val>
                                        </p:tav>
                                      </p:tavLst>
                                    </p:anim>
                                    <p:anim to="" calcmode="lin" valueType="num">
                                      <p:cBhvr>
                                        <p:cTn id="140" dur="500" fill="hold">
                                          <p:stCondLst>
                                            <p:cond delay="0"/>
                                          </p:stCondLst>
                                        </p:cTn>
                                        <p:tgtEl>
                                          <p:spTgt spid="21"/>
                                        </p:tgtEl>
                                        <p:attrNameLst>
                                          <p:attrName>ppt_x</p:attrName>
                                        </p:attrNameLst>
                                      </p:cBhvr>
                                      <p:tavLst>
                                        <p:tav tm="0">
                                          <p:val>
                                            <p:strVal val="#ppt_x+0"/>
                                          </p:val>
                                        </p:tav>
                                        <p:tav tm="100000">
                                          <p:val>
                                            <p:strVal val="#ppt_x+0"/>
                                          </p:val>
                                        </p:tav>
                                      </p:tavLst>
                                    </p:anim>
                                    <p:anim to="" calcmode="lin" valueType="num">
                                      <p:cBhvr>
                                        <p:cTn id="141" dur="500" fill="hold">
                                          <p:stCondLst>
                                            <p:cond delay="0"/>
                                          </p:stCondLst>
                                        </p:cTn>
                                        <p:tgtEl>
                                          <p:spTgt spid="21"/>
                                        </p:tgtEl>
                                        <p:attrNameLst>
                                          <p:attrName>ppt_y</p:attrName>
                                        </p:attrNameLst>
                                      </p:cBhvr>
                                      <p:tavLst>
                                        <p:tav tm="0">
                                          <p:val>
                                            <p:strVal val="#ppt_y+0"/>
                                          </p:val>
                                        </p:tav>
                                        <p:tav tm="100000">
                                          <p:val>
                                            <p:strVal val="#ppt_y+0"/>
                                          </p:val>
                                        </p:tav>
                                      </p:tavLst>
                                    </p:anim>
                                  </p:childTnLst>
                                </p:cTn>
                              </p:par>
                              <p:par>
                                <p:cTn id="142" presetID="23" presetClass="entr" presetSubtype="288" fill="hold" nodeType="withEffect">
                                  <p:stCondLst>
                                    <p:cond delay="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500" fill="hold"/>
                                        <p:tgtEl>
                                          <p:spTgt spid="26"/>
                                        </p:tgtEl>
                                        <p:attrNameLst>
                                          <p:attrName>ppt_w</p:attrName>
                                        </p:attrNameLst>
                                      </p:cBhvr>
                                      <p:tavLst>
                                        <p:tav tm="0">
                                          <p:val>
                                            <p:strVal val="4/3*#ppt_w"/>
                                          </p:val>
                                        </p:tav>
                                        <p:tav tm="100000">
                                          <p:val>
                                            <p:strVal val="#ppt_w"/>
                                          </p:val>
                                        </p:tav>
                                      </p:tavLst>
                                    </p:anim>
                                    <p:anim calcmode="lin" valueType="num">
                                      <p:cBhvr>
                                        <p:cTn id="145" dur="500" fill="hold"/>
                                        <p:tgtEl>
                                          <p:spTgt spid="26"/>
                                        </p:tgtEl>
                                        <p:attrNameLst>
                                          <p:attrName>ppt_h</p:attrName>
                                        </p:attrNameLst>
                                      </p:cBhvr>
                                      <p:tavLst>
                                        <p:tav tm="0">
                                          <p:val>
                                            <p:strVal val="4/3*#ppt_h"/>
                                          </p:val>
                                        </p:tav>
                                        <p:tav tm="100000">
                                          <p:val>
                                            <p:strVal val="#ppt_h"/>
                                          </p:val>
                                        </p:tav>
                                      </p:tavLst>
                                    </p:anim>
                                    <p:anim to="" calcmode="lin" valueType="num">
                                      <p:cBhvr>
                                        <p:cTn id="146" dur="500" fill="hold">
                                          <p:stCondLst>
                                            <p:cond delay="0"/>
                                          </p:stCondLst>
                                        </p:cTn>
                                        <p:tgtEl>
                                          <p:spTgt spid="26"/>
                                        </p:tgtEl>
                                        <p:attrNameLst>
                                          <p:attrName>ppt_x</p:attrName>
                                        </p:attrNameLst>
                                      </p:cBhvr>
                                      <p:tavLst>
                                        <p:tav tm="0">
                                          <p:val>
                                            <p:strVal val="#ppt_x+0"/>
                                          </p:val>
                                        </p:tav>
                                        <p:tav tm="100000">
                                          <p:val>
                                            <p:strVal val="#ppt_x+0"/>
                                          </p:val>
                                        </p:tav>
                                      </p:tavLst>
                                    </p:anim>
                                    <p:anim to="" calcmode="lin" valueType="num">
                                      <p:cBhvr>
                                        <p:cTn id="147" dur="500" fill="hold">
                                          <p:stCondLst>
                                            <p:cond delay="0"/>
                                          </p:stCondLst>
                                        </p:cTn>
                                        <p:tgtEl>
                                          <p:spTgt spid="26"/>
                                        </p:tgtEl>
                                        <p:attrNameLst>
                                          <p:attrName>ppt_y</p:attrName>
                                        </p:attrNameLst>
                                      </p:cBhvr>
                                      <p:tavLst>
                                        <p:tav tm="0">
                                          <p:val>
                                            <p:strVal val="#ppt_y+0"/>
                                          </p:val>
                                        </p:tav>
                                        <p:tav tm="100000">
                                          <p:val>
                                            <p:strVal val="#ppt_y+0"/>
                                          </p:val>
                                        </p:tav>
                                      </p:tavLst>
                                    </p:anim>
                                  </p:childTnLst>
                                </p:cTn>
                              </p:par>
                              <p:par>
                                <p:cTn id="148" presetID="35" presetClass="path" presetSubtype="0" accel="50000" decel="50000" fill="hold" grpId="2" nodeType="withEffect">
                                  <p:stCondLst>
                                    <p:cond delay="0"/>
                                  </p:stCondLst>
                                  <p:childTnLst>
                                    <p:anim to="" calcmode="lin" valueType="num">
                                      <p:cBhvr>
                                        <p:cTn id="149" dur="500" fill="hold">
                                          <p:stCondLst>
                                            <p:cond delay="0"/>
                                          </p:stCondLst>
                                        </p:cTn>
                                        <p:tgtEl>
                                          <p:spTgt spid="48"/>
                                        </p:tgtEl>
                                        <p:attrNameLst>
                                          <p:attrName>ppt_x</p:attrName>
                                        </p:attrNameLst>
                                      </p:cBhvr>
                                      <p:tavLst>
                                        <p:tav tm="0">
                                          <p:val>
                                            <p:strVal val="ppt_x"/>
                                          </p:val>
                                        </p:tav>
                                        <p:tav tm="100000">
                                          <p:val>
                                            <p:strVal val="#ppt_x+0"/>
                                          </p:val>
                                        </p:tav>
                                      </p:tavLst>
                                    </p:anim>
                                    <p:anim to="" calcmode="lin" valueType="num">
                                      <p:cBhvr>
                                        <p:cTn id="150" dur="500" fill="hold">
                                          <p:stCondLst>
                                            <p:cond delay="0"/>
                                          </p:stCondLst>
                                        </p:cTn>
                                        <p:tgtEl>
                                          <p:spTgt spid="48"/>
                                        </p:tgtEl>
                                        <p:attrNameLst>
                                          <p:attrName>ppt_y</p:attrName>
                                        </p:attrNameLst>
                                      </p:cBhvr>
                                      <p:tavLst>
                                        <p:tav tm="0">
                                          <p:val>
                                            <p:strVal val="ppt_y"/>
                                          </p:val>
                                        </p:tav>
                                        <p:tav tm="100000">
                                          <p:val>
                                            <p:strVal val="#ppt_y+0"/>
                                          </p:val>
                                        </p:tav>
                                      </p:tavLst>
                                    </p:anim>
                                    <p:anim to="" calcmode="lin" valueType="num">
                                      <p:cBhvr>
                                        <p:cTn id="151" dur="500" fill="hold">
                                          <p:stCondLst>
                                            <p:cond delay="0"/>
                                          </p:stCondLst>
                                        </p:cTn>
                                        <p:tgtEl>
                                          <p:spTgt spid="48"/>
                                        </p:tgtEl>
                                        <p:attrNameLst>
                                          <p:attrName>ppt_w</p:attrName>
                                        </p:attrNameLst>
                                      </p:cBhvr>
                                      <p:tavLst>
                                        <p:tav tm="0">
                                          <p:val>
                                            <p:strVal val="ppt_w"/>
                                          </p:val>
                                        </p:tav>
                                        <p:tav tm="100000">
                                          <p:val>
                                            <p:strVal val="#ppt_w"/>
                                          </p:val>
                                        </p:tav>
                                      </p:tavLst>
                                    </p:anim>
                                    <p:anim to="" calcmode="lin" valueType="num">
                                      <p:cBhvr>
                                        <p:cTn id="152" dur="500" fill="hold">
                                          <p:stCondLst>
                                            <p:cond delay="0"/>
                                          </p:stCondLst>
                                        </p:cTn>
                                        <p:tgtEl>
                                          <p:spTgt spid="48"/>
                                        </p:tgtEl>
                                        <p:attrNameLst>
                                          <p:attrName>ppt_h</p:attrName>
                                        </p:attrNameLst>
                                      </p:cBhvr>
                                      <p:tavLst>
                                        <p:tav tm="0">
                                          <p:val>
                                            <p:strVal val="ppt_h"/>
                                          </p:val>
                                        </p:tav>
                                        <p:tav tm="100000">
                                          <p:val>
                                            <p:strVal val="#ppt_h"/>
                                          </p:val>
                                        </p:tav>
                                      </p:tavLst>
                                    </p:anim>
                                  </p:childTnLst>
                                </p:cTn>
                              </p:par>
                              <p:par>
                                <p:cTn id="153" presetID="35" presetClass="path" presetSubtype="0" accel="50000" decel="50000" fill="hold" grpId="2" nodeType="withEffect">
                                  <p:stCondLst>
                                    <p:cond delay="0"/>
                                  </p:stCondLst>
                                  <p:childTnLst>
                                    <p:anim to="" calcmode="lin" valueType="num">
                                      <p:cBhvr>
                                        <p:cTn id="154" dur="500" fill="hold">
                                          <p:stCondLst>
                                            <p:cond delay="0"/>
                                          </p:stCondLst>
                                        </p:cTn>
                                        <p:tgtEl>
                                          <p:spTgt spid="9"/>
                                        </p:tgtEl>
                                        <p:attrNameLst>
                                          <p:attrName>ppt_x</p:attrName>
                                        </p:attrNameLst>
                                      </p:cBhvr>
                                      <p:tavLst>
                                        <p:tav tm="0">
                                          <p:val>
                                            <p:strVal val="ppt_x"/>
                                          </p:val>
                                        </p:tav>
                                        <p:tav tm="100000">
                                          <p:val>
                                            <p:strVal val="#ppt_x+1.5894573E-08"/>
                                          </p:val>
                                        </p:tav>
                                      </p:tavLst>
                                    </p:anim>
                                    <p:anim to="" calcmode="lin" valueType="num">
                                      <p:cBhvr>
                                        <p:cTn id="155" dur="500" fill="hold">
                                          <p:stCondLst>
                                            <p:cond delay="0"/>
                                          </p:stCondLst>
                                        </p:cTn>
                                        <p:tgtEl>
                                          <p:spTgt spid="9"/>
                                        </p:tgtEl>
                                        <p:attrNameLst>
                                          <p:attrName>ppt_y</p:attrName>
                                        </p:attrNameLst>
                                      </p:cBhvr>
                                      <p:tavLst>
                                        <p:tav tm="0">
                                          <p:val>
                                            <p:strVal val="ppt_y"/>
                                          </p:val>
                                        </p:tav>
                                        <p:tav tm="100000">
                                          <p:val>
                                            <p:strVal val="#ppt_y+0"/>
                                          </p:val>
                                        </p:tav>
                                      </p:tavLst>
                                    </p:anim>
                                    <p:anim to="" calcmode="lin" valueType="num">
                                      <p:cBhvr>
                                        <p:cTn id="156" dur="500" fill="hold">
                                          <p:stCondLst>
                                            <p:cond delay="0"/>
                                          </p:stCondLst>
                                        </p:cTn>
                                        <p:tgtEl>
                                          <p:spTgt spid="9"/>
                                        </p:tgtEl>
                                        <p:attrNameLst>
                                          <p:attrName>ppt_w</p:attrName>
                                        </p:attrNameLst>
                                      </p:cBhvr>
                                      <p:tavLst>
                                        <p:tav tm="0">
                                          <p:val>
                                            <p:strVal val="ppt_w"/>
                                          </p:val>
                                        </p:tav>
                                        <p:tav tm="100000">
                                          <p:val>
                                            <p:strVal val="#ppt_w"/>
                                          </p:val>
                                        </p:tav>
                                      </p:tavLst>
                                    </p:anim>
                                    <p:anim to="" calcmode="lin" valueType="num">
                                      <p:cBhvr>
                                        <p:cTn id="157"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158" presetID="35" presetClass="path" presetSubtype="0" accel="50000" decel="50000" fill="hold" grpId="2" nodeType="withEffect">
                                  <p:stCondLst>
                                    <p:cond delay="0"/>
                                  </p:stCondLst>
                                  <p:childTnLst>
                                    <p:anim to="" calcmode="lin" valueType="num">
                                      <p:cBhvr>
                                        <p:cTn id="159" dur="500" fill="hold">
                                          <p:stCondLst>
                                            <p:cond delay="0"/>
                                          </p:stCondLst>
                                        </p:cTn>
                                        <p:tgtEl>
                                          <p:spTgt spid="6"/>
                                        </p:tgtEl>
                                        <p:attrNameLst>
                                          <p:attrName>ppt_x</p:attrName>
                                        </p:attrNameLst>
                                      </p:cBhvr>
                                      <p:tavLst>
                                        <p:tav tm="0">
                                          <p:val>
                                            <p:strVal val="ppt_x"/>
                                          </p:val>
                                        </p:tav>
                                        <p:tav tm="100000">
                                          <p:val>
                                            <p:strVal val="#ppt_x+1.5894573E-08"/>
                                          </p:val>
                                        </p:tav>
                                      </p:tavLst>
                                    </p:anim>
                                    <p:anim to="" calcmode="lin" valueType="num">
                                      <p:cBhvr>
                                        <p:cTn id="160" dur="500" fill="hold">
                                          <p:stCondLst>
                                            <p:cond delay="0"/>
                                          </p:stCondLst>
                                        </p:cTn>
                                        <p:tgtEl>
                                          <p:spTgt spid="6"/>
                                        </p:tgtEl>
                                        <p:attrNameLst>
                                          <p:attrName>ppt_y</p:attrName>
                                        </p:attrNameLst>
                                      </p:cBhvr>
                                      <p:tavLst>
                                        <p:tav tm="0">
                                          <p:val>
                                            <p:strVal val="ppt_y"/>
                                          </p:val>
                                        </p:tav>
                                        <p:tav tm="100000">
                                          <p:val>
                                            <p:strVal val="#ppt_y+0"/>
                                          </p:val>
                                        </p:tav>
                                      </p:tavLst>
                                    </p:anim>
                                    <p:anim to="" calcmode="lin" valueType="num">
                                      <p:cBhvr>
                                        <p:cTn id="161" dur="500" fill="hold">
                                          <p:stCondLst>
                                            <p:cond delay="0"/>
                                          </p:stCondLst>
                                        </p:cTn>
                                        <p:tgtEl>
                                          <p:spTgt spid="6"/>
                                        </p:tgtEl>
                                        <p:attrNameLst>
                                          <p:attrName>ppt_w</p:attrName>
                                        </p:attrNameLst>
                                      </p:cBhvr>
                                      <p:tavLst>
                                        <p:tav tm="0">
                                          <p:val>
                                            <p:strVal val="ppt_w"/>
                                          </p:val>
                                        </p:tav>
                                        <p:tav tm="100000">
                                          <p:val>
                                            <p:strVal val="#ppt_w"/>
                                          </p:val>
                                        </p:tav>
                                      </p:tavLst>
                                    </p:anim>
                                    <p:anim to="" calcmode="lin" valueType="num">
                                      <p:cBhvr>
                                        <p:cTn id="162"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163" presetID="35" presetClass="path" presetSubtype="0" accel="50000" decel="50000" fill="hold" grpId="2" nodeType="withEffect">
                                  <p:stCondLst>
                                    <p:cond delay="0"/>
                                  </p:stCondLst>
                                  <p:childTnLst>
                                    <p:anim to="" calcmode="lin" valueType="num">
                                      <p:cBhvr>
                                        <p:cTn id="164" dur="500" fill="hold">
                                          <p:stCondLst>
                                            <p:cond delay="0"/>
                                          </p:stCondLst>
                                        </p:cTn>
                                        <p:tgtEl>
                                          <p:spTgt spid="90"/>
                                        </p:tgtEl>
                                        <p:attrNameLst>
                                          <p:attrName>ppt_x</p:attrName>
                                        </p:attrNameLst>
                                      </p:cBhvr>
                                      <p:tavLst>
                                        <p:tav tm="0">
                                          <p:val>
                                            <p:strVal val="ppt_x"/>
                                          </p:val>
                                        </p:tav>
                                        <p:tav tm="100000">
                                          <p:val>
                                            <p:strVal val="#ppt_x+0"/>
                                          </p:val>
                                        </p:tav>
                                      </p:tavLst>
                                    </p:anim>
                                    <p:anim to="" calcmode="lin" valueType="num">
                                      <p:cBhvr>
                                        <p:cTn id="165" dur="500" fill="hold">
                                          <p:stCondLst>
                                            <p:cond delay="0"/>
                                          </p:stCondLst>
                                        </p:cTn>
                                        <p:tgtEl>
                                          <p:spTgt spid="90"/>
                                        </p:tgtEl>
                                        <p:attrNameLst>
                                          <p:attrName>ppt_y</p:attrName>
                                        </p:attrNameLst>
                                      </p:cBhvr>
                                      <p:tavLst>
                                        <p:tav tm="0">
                                          <p:val>
                                            <p:strVal val="ppt_y"/>
                                          </p:val>
                                        </p:tav>
                                        <p:tav tm="100000">
                                          <p:val>
                                            <p:strVal val="#ppt_y+0"/>
                                          </p:val>
                                        </p:tav>
                                      </p:tavLst>
                                    </p:anim>
                                    <p:anim to="" calcmode="lin" valueType="num">
                                      <p:cBhvr>
                                        <p:cTn id="166" dur="500" fill="hold">
                                          <p:stCondLst>
                                            <p:cond delay="0"/>
                                          </p:stCondLst>
                                        </p:cTn>
                                        <p:tgtEl>
                                          <p:spTgt spid="90"/>
                                        </p:tgtEl>
                                        <p:attrNameLst>
                                          <p:attrName>ppt_w</p:attrName>
                                        </p:attrNameLst>
                                      </p:cBhvr>
                                      <p:tavLst>
                                        <p:tav tm="0">
                                          <p:val>
                                            <p:strVal val="ppt_w"/>
                                          </p:val>
                                        </p:tav>
                                        <p:tav tm="100000">
                                          <p:val>
                                            <p:strVal val="#ppt_w"/>
                                          </p:val>
                                        </p:tav>
                                      </p:tavLst>
                                    </p:anim>
                                    <p:anim to="" calcmode="lin" valueType="num">
                                      <p:cBhvr>
                                        <p:cTn id="167" dur="500" fill="hold">
                                          <p:stCondLst>
                                            <p:cond delay="0"/>
                                          </p:stCondLst>
                                        </p:cTn>
                                        <p:tgtEl>
                                          <p:spTgt spid="90"/>
                                        </p:tgtEl>
                                        <p:attrNameLst>
                                          <p:attrName>ppt_h</p:attrName>
                                        </p:attrNameLst>
                                      </p:cBhvr>
                                      <p:tavLst>
                                        <p:tav tm="0">
                                          <p:val>
                                            <p:strVal val="ppt_h"/>
                                          </p:val>
                                        </p:tav>
                                        <p:tav tm="100000">
                                          <p:val>
                                            <p:strVal val="#ppt_h"/>
                                          </p:val>
                                        </p:tav>
                                      </p:tavLst>
                                    </p:anim>
                                  </p:childTnLst>
                                </p:cTn>
                              </p:par>
                              <p:par>
                                <p:cTn id="168" presetID="35" presetClass="path" presetSubtype="0" accel="50000" decel="50000" fill="hold" grpId="2" nodeType="withEffect">
                                  <p:stCondLst>
                                    <p:cond delay="0"/>
                                  </p:stCondLst>
                                  <p:childTnLst>
                                    <p:anim to="" calcmode="lin" valueType="num">
                                      <p:cBhvr>
                                        <p:cTn id="169" dur="500" fill="hold">
                                          <p:stCondLst>
                                            <p:cond delay="0"/>
                                          </p:stCondLst>
                                        </p:cTn>
                                        <p:tgtEl>
                                          <p:spTgt spid="49"/>
                                        </p:tgtEl>
                                        <p:attrNameLst>
                                          <p:attrName>ppt_x</p:attrName>
                                        </p:attrNameLst>
                                      </p:cBhvr>
                                      <p:tavLst>
                                        <p:tav tm="0">
                                          <p:val>
                                            <p:strVal val="ppt_x"/>
                                          </p:val>
                                        </p:tav>
                                        <p:tav tm="100000">
                                          <p:val>
                                            <p:strVal val="#ppt_x+0"/>
                                          </p:val>
                                        </p:tav>
                                      </p:tavLst>
                                    </p:anim>
                                    <p:anim to="" calcmode="lin" valueType="num">
                                      <p:cBhvr>
                                        <p:cTn id="170" dur="500" fill="hold">
                                          <p:stCondLst>
                                            <p:cond delay="0"/>
                                          </p:stCondLst>
                                        </p:cTn>
                                        <p:tgtEl>
                                          <p:spTgt spid="49"/>
                                        </p:tgtEl>
                                        <p:attrNameLst>
                                          <p:attrName>ppt_y</p:attrName>
                                        </p:attrNameLst>
                                      </p:cBhvr>
                                      <p:tavLst>
                                        <p:tav tm="0">
                                          <p:val>
                                            <p:strVal val="ppt_y"/>
                                          </p:val>
                                        </p:tav>
                                        <p:tav tm="100000">
                                          <p:val>
                                            <p:strVal val="#ppt_y+0"/>
                                          </p:val>
                                        </p:tav>
                                      </p:tavLst>
                                    </p:anim>
                                    <p:anim to="" calcmode="lin" valueType="num">
                                      <p:cBhvr>
                                        <p:cTn id="171" dur="500" fill="hold">
                                          <p:stCondLst>
                                            <p:cond delay="0"/>
                                          </p:stCondLst>
                                        </p:cTn>
                                        <p:tgtEl>
                                          <p:spTgt spid="49"/>
                                        </p:tgtEl>
                                        <p:attrNameLst>
                                          <p:attrName>ppt_w</p:attrName>
                                        </p:attrNameLst>
                                      </p:cBhvr>
                                      <p:tavLst>
                                        <p:tav tm="0">
                                          <p:val>
                                            <p:strVal val="ppt_w"/>
                                          </p:val>
                                        </p:tav>
                                        <p:tav tm="100000">
                                          <p:val>
                                            <p:strVal val="#ppt_w"/>
                                          </p:val>
                                        </p:tav>
                                      </p:tavLst>
                                    </p:anim>
                                    <p:anim to="" calcmode="lin" valueType="num">
                                      <p:cBhvr>
                                        <p:cTn id="172" dur="500" fill="hold">
                                          <p:stCondLst>
                                            <p:cond delay="0"/>
                                          </p:stCondLst>
                                        </p:cTn>
                                        <p:tgtEl>
                                          <p:spTgt spid="49"/>
                                        </p:tgtEl>
                                        <p:attrNameLst>
                                          <p:attrName>ppt_h</p:attrName>
                                        </p:attrNameLst>
                                      </p:cBhvr>
                                      <p:tavLst>
                                        <p:tav tm="0">
                                          <p:val>
                                            <p:strVal val="ppt_h"/>
                                          </p:val>
                                        </p:tav>
                                        <p:tav tm="100000">
                                          <p:val>
                                            <p:strVal val="#ppt_h"/>
                                          </p:val>
                                        </p:tav>
                                      </p:tavLst>
                                    </p:anim>
                                  </p:childTnLst>
                                </p:cTn>
                              </p:par>
                              <p:par>
                                <p:cTn id="173" presetID="35" presetClass="path" presetSubtype="0" accel="50000" decel="50000" fill="hold" nodeType="withEffect">
                                  <p:stCondLst>
                                    <p:cond delay="0"/>
                                  </p:stCondLst>
                                  <p:childTnLst>
                                    <p:anim to="" calcmode="lin" valueType="num">
                                      <p:cBhvr>
                                        <p:cTn id="174" dur="500" fill="hold">
                                          <p:stCondLst>
                                            <p:cond delay="0"/>
                                          </p:stCondLst>
                                        </p:cTn>
                                        <p:tgtEl>
                                          <p:spTgt spid="7"/>
                                        </p:tgtEl>
                                        <p:attrNameLst>
                                          <p:attrName>ppt_x</p:attrName>
                                        </p:attrNameLst>
                                      </p:cBhvr>
                                      <p:tavLst>
                                        <p:tav tm="0">
                                          <p:val>
                                            <p:strVal val="ppt_x"/>
                                          </p:val>
                                        </p:tav>
                                        <p:tav tm="100000">
                                          <p:val>
                                            <p:strVal val="#ppt_x+0"/>
                                          </p:val>
                                        </p:tav>
                                      </p:tavLst>
                                    </p:anim>
                                    <p:anim to="" calcmode="lin" valueType="num">
                                      <p:cBhvr>
                                        <p:cTn id="175" dur="500" fill="hold">
                                          <p:stCondLst>
                                            <p:cond delay="0"/>
                                          </p:stCondLst>
                                        </p:cTn>
                                        <p:tgtEl>
                                          <p:spTgt spid="7"/>
                                        </p:tgtEl>
                                        <p:attrNameLst>
                                          <p:attrName>ppt_y</p:attrName>
                                        </p:attrNameLst>
                                      </p:cBhvr>
                                      <p:tavLst>
                                        <p:tav tm="0">
                                          <p:val>
                                            <p:strVal val="ppt_y"/>
                                          </p:val>
                                        </p:tav>
                                        <p:tav tm="100000">
                                          <p:val>
                                            <p:strVal val="#ppt_y+0"/>
                                          </p:val>
                                        </p:tav>
                                      </p:tavLst>
                                    </p:anim>
                                    <p:anim to="" calcmode="lin" valueType="num">
                                      <p:cBhvr>
                                        <p:cTn id="176" dur="500" fill="hold">
                                          <p:stCondLst>
                                            <p:cond delay="0"/>
                                          </p:stCondLst>
                                        </p:cTn>
                                        <p:tgtEl>
                                          <p:spTgt spid="7"/>
                                        </p:tgtEl>
                                        <p:attrNameLst>
                                          <p:attrName>ppt_w</p:attrName>
                                        </p:attrNameLst>
                                      </p:cBhvr>
                                      <p:tavLst>
                                        <p:tav tm="0">
                                          <p:val>
                                            <p:strVal val="ppt_w"/>
                                          </p:val>
                                        </p:tav>
                                        <p:tav tm="100000">
                                          <p:val>
                                            <p:strVal val="#ppt_w"/>
                                          </p:val>
                                        </p:tav>
                                      </p:tavLst>
                                    </p:anim>
                                    <p:anim to="" calcmode="lin" valueType="num">
                                      <p:cBhvr>
                                        <p:cTn id="177"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178" presetID="35" presetClass="path" presetSubtype="0" accel="50000" decel="50000" fill="hold" grpId="1" nodeType="withEffect">
                                  <p:stCondLst>
                                    <p:cond delay="0"/>
                                  </p:stCondLst>
                                  <p:childTnLst>
                                    <p:anim to="" calcmode="lin" valueType="num">
                                      <p:cBhvr>
                                        <p:cTn id="179" dur="500" fill="hold">
                                          <p:stCondLst>
                                            <p:cond delay="0"/>
                                          </p:stCondLst>
                                        </p:cTn>
                                        <p:tgtEl>
                                          <p:spTgt spid="14"/>
                                        </p:tgtEl>
                                        <p:attrNameLst>
                                          <p:attrName>ppt_x</p:attrName>
                                        </p:attrNameLst>
                                      </p:cBhvr>
                                      <p:tavLst>
                                        <p:tav tm="0">
                                          <p:val>
                                            <p:strVal val="ppt_x"/>
                                          </p:val>
                                        </p:tav>
                                        <p:tav tm="100000">
                                          <p:val>
                                            <p:strVal val="#ppt_x+0"/>
                                          </p:val>
                                        </p:tav>
                                      </p:tavLst>
                                    </p:anim>
                                    <p:anim to="" calcmode="lin" valueType="num">
                                      <p:cBhvr>
                                        <p:cTn id="180" dur="500" fill="hold">
                                          <p:stCondLst>
                                            <p:cond delay="0"/>
                                          </p:stCondLst>
                                        </p:cTn>
                                        <p:tgtEl>
                                          <p:spTgt spid="14"/>
                                        </p:tgtEl>
                                        <p:attrNameLst>
                                          <p:attrName>ppt_y</p:attrName>
                                        </p:attrNameLst>
                                      </p:cBhvr>
                                      <p:tavLst>
                                        <p:tav tm="0">
                                          <p:val>
                                            <p:strVal val="ppt_y"/>
                                          </p:val>
                                        </p:tav>
                                        <p:tav tm="100000">
                                          <p:val>
                                            <p:strVal val="#ppt_y+0"/>
                                          </p:val>
                                        </p:tav>
                                      </p:tavLst>
                                    </p:anim>
                                    <p:anim to="" calcmode="lin" valueType="num">
                                      <p:cBhvr>
                                        <p:cTn id="181" dur="500" fill="hold">
                                          <p:stCondLst>
                                            <p:cond delay="0"/>
                                          </p:stCondLst>
                                        </p:cTn>
                                        <p:tgtEl>
                                          <p:spTgt spid="14"/>
                                        </p:tgtEl>
                                        <p:attrNameLst>
                                          <p:attrName>ppt_w</p:attrName>
                                        </p:attrNameLst>
                                      </p:cBhvr>
                                      <p:tavLst>
                                        <p:tav tm="0">
                                          <p:val>
                                            <p:strVal val="ppt_w"/>
                                          </p:val>
                                        </p:tav>
                                        <p:tav tm="100000">
                                          <p:val>
                                            <p:strVal val="#ppt_w"/>
                                          </p:val>
                                        </p:tav>
                                      </p:tavLst>
                                    </p:anim>
                                    <p:anim to="" calcmode="lin" valueType="num">
                                      <p:cBhvr>
                                        <p:cTn id="182" dur="500" fill="hold">
                                          <p:stCondLst>
                                            <p:cond delay="0"/>
                                          </p:stCondLst>
                                        </p:cTn>
                                        <p:tgtEl>
                                          <p:spTgt spid="14"/>
                                        </p:tgtEl>
                                        <p:attrNameLst>
                                          <p:attrName>ppt_h</p:attrName>
                                        </p:attrNameLst>
                                      </p:cBhvr>
                                      <p:tavLst>
                                        <p:tav tm="0">
                                          <p:val>
                                            <p:strVal val="ppt_h"/>
                                          </p:val>
                                        </p:tav>
                                        <p:tav tm="100000">
                                          <p:val>
                                            <p:strVal val="#ppt_h"/>
                                          </p:val>
                                        </p:tav>
                                      </p:tavLst>
                                    </p:anim>
                                  </p:childTnLst>
                                </p:cTn>
                              </p:par>
                              <p:par>
                                <p:cTn id="183" presetID="35" presetClass="path" presetSubtype="0" accel="50000" decel="50000" fill="hold" grpId="1" nodeType="withEffect">
                                  <p:stCondLst>
                                    <p:cond delay="0"/>
                                  </p:stCondLst>
                                  <p:childTnLst>
                                    <p:anim to="" calcmode="lin" valueType="num">
                                      <p:cBhvr>
                                        <p:cTn id="184" dur="500" fill="hold">
                                          <p:stCondLst>
                                            <p:cond delay="0"/>
                                          </p:stCondLst>
                                        </p:cTn>
                                        <p:tgtEl>
                                          <p:spTgt spid="8"/>
                                        </p:tgtEl>
                                        <p:attrNameLst>
                                          <p:attrName>ppt_x</p:attrName>
                                        </p:attrNameLst>
                                      </p:cBhvr>
                                      <p:tavLst>
                                        <p:tav tm="0">
                                          <p:val>
                                            <p:strVal val="ppt_x"/>
                                          </p:val>
                                        </p:tav>
                                        <p:tav tm="100000">
                                          <p:val>
                                            <p:strVal val="#ppt_x+0"/>
                                          </p:val>
                                        </p:tav>
                                      </p:tavLst>
                                    </p:anim>
                                    <p:anim to="" calcmode="lin" valueType="num">
                                      <p:cBhvr>
                                        <p:cTn id="185" dur="500" fill="hold">
                                          <p:stCondLst>
                                            <p:cond delay="0"/>
                                          </p:stCondLst>
                                        </p:cTn>
                                        <p:tgtEl>
                                          <p:spTgt spid="8"/>
                                        </p:tgtEl>
                                        <p:attrNameLst>
                                          <p:attrName>ppt_y</p:attrName>
                                        </p:attrNameLst>
                                      </p:cBhvr>
                                      <p:tavLst>
                                        <p:tav tm="0">
                                          <p:val>
                                            <p:strVal val="ppt_y"/>
                                          </p:val>
                                        </p:tav>
                                        <p:tav tm="100000">
                                          <p:val>
                                            <p:strVal val="#ppt_y+0"/>
                                          </p:val>
                                        </p:tav>
                                      </p:tavLst>
                                    </p:anim>
                                    <p:anim to="" calcmode="lin" valueType="num">
                                      <p:cBhvr>
                                        <p:cTn id="186" dur="500" fill="hold">
                                          <p:stCondLst>
                                            <p:cond delay="0"/>
                                          </p:stCondLst>
                                        </p:cTn>
                                        <p:tgtEl>
                                          <p:spTgt spid="8"/>
                                        </p:tgtEl>
                                        <p:attrNameLst>
                                          <p:attrName>ppt_w</p:attrName>
                                        </p:attrNameLst>
                                      </p:cBhvr>
                                      <p:tavLst>
                                        <p:tav tm="0">
                                          <p:val>
                                            <p:strVal val="ppt_w"/>
                                          </p:val>
                                        </p:tav>
                                        <p:tav tm="100000">
                                          <p:val>
                                            <p:strVal val="#ppt_w"/>
                                          </p:val>
                                        </p:tav>
                                      </p:tavLst>
                                    </p:anim>
                                    <p:anim to="" calcmode="lin" valueType="num">
                                      <p:cBhvr>
                                        <p:cTn id="187" dur="500" fill="hold">
                                          <p:stCondLst>
                                            <p:cond delay="0"/>
                                          </p:stCondLst>
                                        </p:cTn>
                                        <p:tgtEl>
                                          <p:spTgt spid="8"/>
                                        </p:tgtEl>
                                        <p:attrNameLst>
                                          <p:attrName>ppt_h</p:attrName>
                                        </p:attrNameLst>
                                      </p:cBhvr>
                                      <p:tavLst>
                                        <p:tav tm="0">
                                          <p:val>
                                            <p:strVal val="ppt_h"/>
                                          </p:val>
                                        </p:tav>
                                        <p:tav tm="100000">
                                          <p:val>
                                            <p:strVal val="#ppt_h"/>
                                          </p:val>
                                        </p:tav>
                                      </p:tavLst>
                                    </p:anim>
                                  </p:childTnLst>
                                </p:cTn>
                              </p:par>
                              <p:par>
                                <p:cTn id="188" presetID="35" presetClass="path" presetSubtype="0" accel="50000" decel="50000" fill="hold" grpId="1" nodeType="withEffect">
                                  <p:stCondLst>
                                    <p:cond delay="0"/>
                                  </p:stCondLst>
                                  <p:childTnLst>
                                    <p:anim to="" calcmode="lin" valueType="num">
                                      <p:cBhvr>
                                        <p:cTn id="189" dur="500" fill="hold">
                                          <p:stCondLst>
                                            <p:cond delay="0"/>
                                          </p:stCondLst>
                                        </p:cTn>
                                        <p:tgtEl>
                                          <p:spTgt spid="4"/>
                                        </p:tgtEl>
                                        <p:attrNameLst>
                                          <p:attrName>ppt_x</p:attrName>
                                        </p:attrNameLst>
                                      </p:cBhvr>
                                      <p:tavLst>
                                        <p:tav tm="0">
                                          <p:val>
                                            <p:strVal val="ppt_x"/>
                                          </p:val>
                                        </p:tav>
                                        <p:tav tm="100000">
                                          <p:val>
                                            <p:strVal val="#ppt_x+0"/>
                                          </p:val>
                                        </p:tav>
                                      </p:tavLst>
                                    </p:anim>
                                    <p:anim to="" calcmode="lin" valueType="num">
                                      <p:cBhvr>
                                        <p:cTn id="190" dur="500" fill="hold">
                                          <p:stCondLst>
                                            <p:cond delay="0"/>
                                          </p:stCondLst>
                                        </p:cTn>
                                        <p:tgtEl>
                                          <p:spTgt spid="4"/>
                                        </p:tgtEl>
                                        <p:attrNameLst>
                                          <p:attrName>ppt_y</p:attrName>
                                        </p:attrNameLst>
                                      </p:cBhvr>
                                      <p:tavLst>
                                        <p:tav tm="0">
                                          <p:val>
                                            <p:strVal val="ppt_y"/>
                                          </p:val>
                                        </p:tav>
                                        <p:tav tm="100000">
                                          <p:val>
                                            <p:strVal val="#ppt_y+0"/>
                                          </p:val>
                                        </p:tav>
                                      </p:tavLst>
                                    </p:anim>
                                    <p:anim to="" calcmode="lin" valueType="num">
                                      <p:cBhvr>
                                        <p:cTn id="191" dur="500" fill="hold">
                                          <p:stCondLst>
                                            <p:cond delay="0"/>
                                          </p:stCondLst>
                                        </p:cTn>
                                        <p:tgtEl>
                                          <p:spTgt spid="4"/>
                                        </p:tgtEl>
                                        <p:attrNameLst>
                                          <p:attrName>ppt_w</p:attrName>
                                        </p:attrNameLst>
                                      </p:cBhvr>
                                      <p:tavLst>
                                        <p:tav tm="0">
                                          <p:val>
                                            <p:strVal val="ppt_w"/>
                                          </p:val>
                                        </p:tav>
                                        <p:tav tm="100000">
                                          <p:val>
                                            <p:strVal val="#ppt_w"/>
                                          </p:val>
                                        </p:tav>
                                      </p:tavLst>
                                    </p:anim>
                                    <p:anim to="" calcmode="lin" valueType="num">
                                      <p:cBhvr>
                                        <p:cTn id="192" dur="500" fill="hold">
                                          <p:stCondLst>
                                            <p:cond delay="0"/>
                                          </p:stCondLst>
                                        </p:cTn>
                                        <p:tgtEl>
                                          <p:spTgt spid="4"/>
                                        </p:tgtEl>
                                        <p:attrNameLst>
                                          <p:attrName>ppt_h</p:attrName>
                                        </p:attrNameLst>
                                      </p:cBhvr>
                                      <p:tavLst>
                                        <p:tav tm="0">
                                          <p:val>
                                            <p:strVal val="ppt_h"/>
                                          </p:val>
                                        </p:tav>
                                        <p:tav tm="100000">
                                          <p:val>
                                            <p:strVal val="#ppt_h"/>
                                          </p:val>
                                        </p:tav>
                                      </p:tavLst>
                                    </p:anim>
                                  </p:childTnLst>
                                </p:cTn>
                              </p:par>
                              <p:par>
                                <p:cTn id="193" presetID="35" presetClass="path" presetSubtype="0" accel="50000" decel="50000" fill="hold" grpId="1" nodeType="withEffect">
                                  <p:stCondLst>
                                    <p:cond delay="0"/>
                                  </p:stCondLst>
                                  <p:childTnLst>
                                    <p:anim to="" calcmode="lin" valueType="num">
                                      <p:cBhvr>
                                        <p:cTn id="194" dur="500" fill="hold">
                                          <p:stCondLst>
                                            <p:cond delay="0"/>
                                          </p:stCondLst>
                                        </p:cTn>
                                        <p:tgtEl>
                                          <p:spTgt spid="11"/>
                                        </p:tgtEl>
                                        <p:attrNameLst>
                                          <p:attrName>ppt_x</p:attrName>
                                        </p:attrNameLst>
                                      </p:cBhvr>
                                      <p:tavLst>
                                        <p:tav tm="0">
                                          <p:val>
                                            <p:strVal val="ppt_x"/>
                                          </p:val>
                                        </p:tav>
                                        <p:tav tm="100000">
                                          <p:val>
                                            <p:strVal val="#ppt_x+0"/>
                                          </p:val>
                                        </p:tav>
                                      </p:tavLst>
                                    </p:anim>
                                    <p:anim to="" calcmode="lin" valueType="num">
                                      <p:cBhvr>
                                        <p:cTn id="195" dur="500" fill="hold">
                                          <p:stCondLst>
                                            <p:cond delay="0"/>
                                          </p:stCondLst>
                                        </p:cTn>
                                        <p:tgtEl>
                                          <p:spTgt spid="11"/>
                                        </p:tgtEl>
                                        <p:attrNameLst>
                                          <p:attrName>ppt_y</p:attrName>
                                        </p:attrNameLst>
                                      </p:cBhvr>
                                      <p:tavLst>
                                        <p:tav tm="0">
                                          <p:val>
                                            <p:strVal val="ppt_y"/>
                                          </p:val>
                                        </p:tav>
                                        <p:tav tm="100000">
                                          <p:val>
                                            <p:strVal val="#ppt_y+0"/>
                                          </p:val>
                                        </p:tav>
                                      </p:tavLst>
                                    </p:anim>
                                    <p:anim to="" calcmode="lin" valueType="num">
                                      <p:cBhvr>
                                        <p:cTn id="196" dur="500" fill="hold">
                                          <p:stCondLst>
                                            <p:cond delay="0"/>
                                          </p:stCondLst>
                                        </p:cTn>
                                        <p:tgtEl>
                                          <p:spTgt spid="11"/>
                                        </p:tgtEl>
                                        <p:attrNameLst>
                                          <p:attrName>ppt_w</p:attrName>
                                        </p:attrNameLst>
                                      </p:cBhvr>
                                      <p:tavLst>
                                        <p:tav tm="0">
                                          <p:val>
                                            <p:strVal val="ppt_w"/>
                                          </p:val>
                                        </p:tav>
                                        <p:tav tm="100000">
                                          <p:val>
                                            <p:strVal val="#ppt_w"/>
                                          </p:val>
                                        </p:tav>
                                      </p:tavLst>
                                    </p:anim>
                                    <p:anim to="" calcmode="lin" valueType="num">
                                      <p:cBhvr>
                                        <p:cTn id="197" dur="500" fill="hold">
                                          <p:stCondLst>
                                            <p:cond delay="0"/>
                                          </p:stCondLst>
                                        </p:cTn>
                                        <p:tgtEl>
                                          <p:spTgt spid="11"/>
                                        </p:tgtEl>
                                        <p:attrNameLst>
                                          <p:attrName>ppt_h</p:attrName>
                                        </p:attrNameLst>
                                      </p:cBhvr>
                                      <p:tavLst>
                                        <p:tav tm="0">
                                          <p:val>
                                            <p:strVal val="ppt_h"/>
                                          </p:val>
                                        </p:tav>
                                        <p:tav tm="100000">
                                          <p:val>
                                            <p:strVal val="#ppt_h"/>
                                          </p:val>
                                        </p:tav>
                                      </p:tavLst>
                                    </p:anim>
                                  </p:childTnLst>
                                </p:cTn>
                              </p:par>
                              <p:par>
                                <p:cTn id="198" presetID="35" presetClass="path" presetSubtype="0" accel="50000" decel="50000" fill="hold" grpId="1" nodeType="withEffect">
                                  <p:stCondLst>
                                    <p:cond delay="0"/>
                                  </p:stCondLst>
                                  <p:childTnLst>
                                    <p:anim to="" calcmode="lin" valueType="num">
                                      <p:cBhvr>
                                        <p:cTn id="199" dur="500" fill="hold">
                                          <p:stCondLst>
                                            <p:cond delay="0"/>
                                          </p:stCondLst>
                                        </p:cTn>
                                        <p:tgtEl>
                                          <p:spTgt spid="13"/>
                                        </p:tgtEl>
                                        <p:attrNameLst>
                                          <p:attrName>ppt_x</p:attrName>
                                        </p:attrNameLst>
                                      </p:cBhvr>
                                      <p:tavLst>
                                        <p:tav tm="0">
                                          <p:val>
                                            <p:strVal val="ppt_x"/>
                                          </p:val>
                                        </p:tav>
                                        <p:tav tm="100000">
                                          <p:val>
                                            <p:strVal val="#ppt_x+0"/>
                                          </p:val>
                                        </p:tav>
                                      </p:tavLst>
                                    </p:anim>
                                    <p:anim to="" calcmode="lin" valueType="num">
                                      <p:cBhvr>
                                        <p:cTn id="200" dur="500" fill="hold">
                                          <p:stCondLst>
                                            <p:cond delay="0"/>
                                          </p:stCondLst>
                                        </p:cTn>
                                        <p:tgtEl>
                                          <p:spTgt spid="13"/>
                                        </p:tgtEl>
                                        <p:attrNameLst>
                                          <p:attrName>ppt_y</p:attrName>
                                        </p:attrNameLst>
                                      </p:cBhvr>
                                      <p:tavLst>
                                        <p:tav tm="0">
                                          <p:val>
                                            <p:strVal val="ppt_y"/>
                                          </p:val>
                                        </p:tav>
                                        <p:tav tm="100000">
                                          <p:val>
                                            <p:strVal val="#ppt_y+0"/>
                                          </p:val>
                                        </p:tav>
                                      </p:tavLst>
                                    </p:anim>
                                    <p:anim to="" calcmode="lin" valueType="num">
                                      <p:cBhvr>
                                        <p:cTn id="201" dur="500" fill="hold">
                                          <p:stCondLst>
                                            <p:cond delay="0"/>
                                          </p:stCondLst>
                                        </p:cTn>
                                        <p:tgtEl>
                                          <p:spTgt spid="13"/>
                                        </p:tgtEl>
                                        <p:attrNameLst>
                                          <p:attrName>ppt_w</p:attrName>
                                        </p:attrNameLst>
                                      </p:cBhvr>
                                      <p:tavLst>
                                        <p:tav tm="0">
                                          <p:val>
                                            <p:strVal val="ppt_w"/>
                                          </p:val>
                                        </p:tav>
                                        <p:tav tm="100000">
                                          <p:val>
                                            <p:strVal val="#ppt_w"/>
                                          </p:val>
                                        </p:tav>
                                      </p:tavLst>
                                    </p:anim>
                                    <p:anim to="" calcmode="lin" valueType="num">
                                      <p:cBhvr>
                                        <p:cTn id="202" dur="500" fill="hold">
                                          <p:stCondLst>
                                            <p:cond delay="0"/>
                                          </p:stCondLst>
                                        </p:cTn>
                                        <p:tgtEl>
                                          <p:spTgt spid="13"/>
                                        </p:tgtEl>
                                        <p:attrNameLst>
                                          <p:attrName>ppt_h</p:attrName>
                                        </p:attrNameLst>
                                      </p:cBhvr>
                                      <p:tavLst>
                                        <p:tav tm="0">
                                          <p:val>
                                            <p:strVal val="ppt_h"/>
                                          </p:val>
                                        </p:tav>
                                        <p:tav tm="100000">
                                          <p:val>
                                            <p:strVal val="#ppt_h"/>
                                          </p:val>
                                        </p:tav>
                                      </p:tavLst>
                                    </p:anim>
                                  </p:childTnLst>
                                </p:cTn>
                              </p:par>
                              <p:par>
                                <p:cTn id="203" presetID="35" presetClass="path" presetSubtype="0" accel="50000" decel="50000" fill="hold" nodeType="withEffect">
                                  <p:stCondLst>
                                    <p:cond delay="0"/>
                                  </p:stCondLst>
                                  <p:childTnLst>
                                    <p:anim to="" calcmode="lin" valueType="num">
                                      <p:cBhvr>
                                        <p:cTn id="204" dur="500" fill="hold">
                                          <p:stCondLst>
                                            <p:cond delay="0"/>
                                          </p:stCondLst>
                                        </p:cTn>
                                        <p:tgtEl>
                                          <p:spTgt spid="24"/>
                                        </p:tgtEl>
                                        <p:attrNameLst>
                                          <p:attrName>ppt_x</p:attrName>
                                        </p:attrNameLst>
                                      </p:cBhvr>
                                      <p:tavLst>
                                        <p:tav tm="0">
                                          <p:val>
                                            <p:strVal val="ppt_x"/>
                                          </p:val>
                                        </p:tav>
                                        <p:tav tm="100000">
                                          <p:val>
                                            <p:strVal val="#ppt_x+0"/>
                                          </p:val>
                                        </p:tav>
                                      </p:tavLst>
                                    </p:anim>
                                    <p:anim to="" calcmode="lin" valueType="num">
                                      <p:cBhvr>
                                        <p:cTn id="205" dur="500" fill="hold">
                                          <p:stCondLst>
                                            <p:cond delay="0"/>
                                          </p:stCondLst>
                                        </p:cTn>
                                        <p:tgtEl>
                                          <p:spTgt spid="24"/>
                                        </p:tgtEl>
                                        <p:attrNameLst>
                                          <p:attrName>ppt_y</p:attrName>
                                        </p:attrNameLst>
                                      </p:cBhvr>
                                      <p:tavLst>
                                        <p:tav tm="0">
                                          <p:val>
                                            <p:strVal val="ppt_y"/>
                                          </p:val>
                                        </p:tav>
                                        <p:tav tm="100000">
                                          <p:val>
                                            <p:strVal val="#ppt_y+0"/>
                                          </p:val>
                                        </p:tav>
                                      </p:tavLst>
                                    </p:anim>
                                    <p:anim to="" calcmode="lin" valueType="num">
                                      <p:cBhvr>
                                        <p:cTn id="206" dur="500" fill="hold">
                                          <p:stCondLst>
                                            <p:cond delay="0"/>
                                          </p:stCondLst>
                                        </p:cTn>
                                        <p:tgtEl>
                                          <p:spTgt spid="24"/>
                                        </p:tgtEl>
                                        <p:attrNameLst>
                                          <p:attrName>ppt_w</p:attrName>
                                        </p:attrNameLst>
                                      </p:cBhvr>
                                      <p:tavLst>
                                        <p:tav tm="0">
                                          <p:val>
                                            <p:strVal val="ppt_w"/>
                                          </p:val>
                                        </p:tav>
                                        <p:tav tm="100000">
                                          <p:val>
                                            <p:strVal val="#ppt_w"/>
                                          </p:val>
                                        </p:tav>
                                      </p:tavLst>
                                    </p:anim>
                                    <p:anim to="" calcmode="lin" valueType="num">
                                      <p:cBhvr>
                                        <p:cTn id="207" dur="500" fill="hold">
                                          <p:stCondLst>
                                            <p:cond delay="0"/>
                                          </p:stCondLst>
                                        </p:cTn>
                                        <p:tgtEl>
                                          <p:spTgt spid="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9" grpId="0"/>
      <p:bldP spid="9" grpId="1"/>
      <p:bldP spid="9" grpId="2"/>
      <p:bldP spid="90" grpId="0" animBg="1"/>
      <p:bldP spid="90" grpId="1" animBg="1"/>
      <p:bldP spid="90" grpId="2" animBg="1"/>
      <p:bldP spid="49" grpId="0" animBg="1"/>
      <p:bldP spid="49" grpId="1" animBg="1"/>
      <p:bldP spid="49" grpId="2" animBg="1"/>
      <p:bldP spid="48" grpId="0"/>
      <p:bldP spid="48" grpId="1"/>
      <p:bldP spid="48" grpId="2"/>
      <p:bldP spid="4" grpId="0" animBg="1"/>
      <p:bldP spid="4" grpId="1" animBg="1"/>
      <p:bldP spid="8" grpId="0"/>
      <p:bldP spid="8" grpId="1"/>
      <p:bldP spid="11" grpId="0" animBg="1"/>
      <p:bldP spid="11" grpId="1" animBg="1"/>
      <p:bldP spid="13" grpId="0" animBg="1"/>
      <p:bldP spid="13" grpId="1" animBg="1"/>
      <p:bldP spid="14" grpId="0"/>
      <p:bldP spid="14" grpId="1"/>
      <p:bldP spid="15" grpId="0" animBg="1"/>
      <p:bldP spid="17" grpId="0"/>
      <p:bldP spid="19" grpId="0" animBg="1"/>
      <p:bldP spid="21"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Text1">
            <a:extLst>
              <a:ext uri="{FF2B5EF4-FFF2-40B4-BE49-F238E27FC236}">
                <a16:creationId xmlns:a16="http://schemas.microsoft.com/office/drawing/2014/main" id="{6DECC124-C74D-32B0-45A6-745F03377D22}"/>
              </a:ext>
            </a:extLst>
          </p:cNvPr>
          <p:cNvSpPr>
            <a:spLocks/>
          </p:cNvSpPr>
          <p:nvPr>
            <p:custDataLst>
              <p:tags r:id="rId2"/>
            </p:custDataLst>
          </p:nvPr>
        </p:nvSpPr>
        <p:spPr bwMode="auto">
          <a:xfrm>
            <a:off x="4154331" y="3701760"/>
            <a:ext cx="1575058" cy="1751348"/>
          </a:xfrm>
          <a:custGeom>
            <a:avLst/>
            <a:gdLst>
              <a:gd name="T0" fmla="*/ 1521 w 1521"/>
              <a:gd name="T1" fmla="*/ 934 h 1692"/>
              <a:gd name="T2" fmla="*/ 1226 w 1521"/>
              <a:gd name="T3" fmla="*/ 873 h 1692"/>
              <a:gd name="T4" fmla="*/ 983 w 1521"/>
              <a:gd name="T5" fmla="*/ 712 h 1692"/>
              <a:gd name="T6" fmla="*/ 820 w 1521"/>
              <a:gd name="T7" fmla="*/ 470 h 1692"/>
              <a:gd name="T8" fmla="*/ 761 w 1521"/>
              <a:gd name="T9" fmla="*/ 174 h 1692"/>
              <a:gd name="T10" fmla="*/ 294 w 1521"/>
              <a:gd name="T11" fmla="*/ 174 h 1692"/>
              <a:gd name="T12" fmla="*/ 193 w 1521"/>
              <a:gd name="T13" fmla="*/ 0 h 1692"/>
              <a:gd name="T14" fmla="*/ 93 w 1521"/>
              <a:gd name="T15" fmla="*/ 174 h 1692"/>
              <a:gd name="T16" fmla="*/ 0 w 1521"/>
              <a:gd name="T17" fmla="*/ 174 h 1692"/>
              <a:gd name="T18" fmla="*/ 1521 w 1521"/>
              <a:gd name="T19" fmla="*/ 1692 h 1692"/>
              <a:gd name="T20" fmla="*/ 1521 w 1521"/>
              <a:gd name="T21" fmla="*/ 1602 h 1692"/>
              <a:gd name="T22" fmla="*/ 1350 w 1521"/>
              <a:gd name="T23" fmla="*/ 1503 h 1692"/>
              <a:gd name="T24" fmla="*/ 1521 w 1521"/>
              <a:gd name="T25" fmla="*/ 1404 h 1692"/>
              <a:gd name="T26" fmla="*/ 1521 w 1521"/>
              <a:gd name="T27" fmla="*/ 934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1" h="1692">
                <a:moveTo>
                  <a:pt x="1521" y="934"/>
                </a:moveTo>
                <a:cubicBezTo>
                  <a:pt x="1419" y="934"/>
                  <a:pt x="1320" y="912"/>
                  <a:pt x="1226" y="873"/>
                </a:cubicBezTo>
                <a:cubicBezTo>
                  <a:pt x="1135" y="836"/>
                  <a:pt x="1054" y="781"/>
                  <a:pt x="983" y="712"/>
                </a:cubicBezTo>
                <a:cubicBezTo>
                  <a:pt x="915" y="641"/>
                  <a:pt x="859" y="561"/>
                  <a:pt x="820" y="470"/>
                </a:cubicBezTo>
                <a:cubicBezTo>
                  <a:pt x="781" y="376"/>
                  <a:pt x="761" y="276"/>
                  <a:pt x="761" y="174"/>
                </a:cubicBezTo>
                <a:cubicBezTo>
                  <a:pt x="554" y="174"/>
                  <a:pt x="403" y="174"/>
                  <a:pt x="294" y="174"/>
                </a:cubicBezTo>
                <a:cubicBezTo>
                  <a:pt x="193" y="0"/>
                  <a:pt x="193" y="0"/>
                  <a:pt x="193" y="0"/>
                </a:cubicBezTo>
                <a:cubicBezTo>
                  <a:pt x="93" y="174"/>
                  <a:pt x="93" y="174"/>
                  <a:pt x="93" y="174"/>
                </a:cubicBezTo>
                <a:cubicBezTo>
                  <a:pt x="0" y="174"/>
                  <a:pt x="0" y="174"/>
                  <a:pt x="0" y="174"/>
                </a:cubicBezTo>
                <a:cubicBezTo>
                  <a:pt x="0" y="1011"/>
                  <a:pt x="682" y="1692"/>
                  <a:pt x="1521" y="1692"/>
                </a:cubicBezTo>
                <a:cubicBezTo>
                  <a:pt x="1521" y="1661"/>
                  <a:pt x="1521" y="1631"/>
                  <a:pt x="1521" y="1602"/>
                </a:cubicBezTo>
                <a:cubicBezTo>
                  <a:pt x="1350" y="1503"/>
                  <a:pt x="1350" y="1503"/>
                  <a:pt x="1350" y="1503"/>
                </a:cubicBezTo>
                <a:cubicBezTo>
                  <a:pt x="1521" y="1404"/>
                  <a:pt x="1521" y="1404"/>
                  <a:pt x="1521" y="1404"/>
                </a:cubicBezTo>
                <a:cubicBezTo>
                  <a:pt x="1521" y="934"/>
                  <a:pt x="1521" y="934"/>
                  <a:pt x="1521" y="934"/>
                </a:cubicBezTo>
                <a:close/>
              </a:path>
            </a:pathLst>
          </a:custGeom>
          <a:solidFill>
            <a:schemeClr val="accent1"/>
          </a:solidFill>
          <a:ln w="9525" cap="flat">
            <a:noFill/>
            <a:prstDash val="solid"/>
            <a:miter/>
          </a:ln>
        </p:spPr>
        <p:txBody>
          <a:bodyPr rtlCol="0" anchor="ctr"/>
          <a:lstStyle/>
          <a:p>
            <a:endParaRPr lang="en-US" dirty="0">
              <a:latin typeface="微软雅黑" panose="020B0503020204020204" pitchFamily="34" charset="-122"/>
              <a:ea typeface="微软雅黑" panose="020B0503020204020204" pitchFamily="34" charset="-122"/>
            </a:endParaRPr>
          </a:p>
        </p:txBody>
      </p:sp>
      <p:sp>
        <p:nvSpPr>
          <p:cNvPr id="12" name="Text2">
            <a:extLst>
              <a:ext uri="{FF2B5EF4-FFF2-40B4-BE49-F238E27FC236}">
                <a16:creationId xmlns:a16="http://schemas.microsoft.com/office/drawing/2014/main" id="{2794F6C9-56CD-BA46-4188-81838DA8E825}"/>
              </a:ext>
            </a:extLst>
          </p:cNvPr>
          <p:cNvSpPr>
            <a:spLocks/>
          </p:cNvSpPr>
          <p:nvPr>
            <p:custDataLst>
              <p:tags r:id="rId3"/>
            </p:custDataLst>
          </p:nvPr>
        </p:nvSpPr>
        <p:spPr bwMode="auto">
          <a:xfrm>
            <a:off x="5671950" y="3888096"/>
            <a:ext cx="1754238" cy="1572166"/>
          </a:xfrm>
          <a:custGeom>
            <a:avLst/>
            <a:gdLst>
              <a:gd name="T0" fmla="*/ 1602 w 1695"/>
              <a:gd name="T1" fmla="*/ 0 h 1518"/>
              <a:gd name="T2" fmla="*/ 1502 w 1695"/>
              <a:gd name="T3" fmla="*/ 171 h 1518"/>
              <a:gd name="T4" fmla="*/ 1402 w 1695"/>
              <a:gd name="T5" fmla="*/ 0 h 1518"/>
              <a:gd name="T6" fmla="*/ 934 w 1695"/>
              <a:gd name="T7" fmla="*/ 0 h 1518"/>
              <a:gd name="T8" fmla="*/ 875 w 1695"/>
              <a:gd name="T9" fmla="*/ 296 h 1518"/>
              <a:gd name="T10" fmla="*/ 712 w 1695"/>
              <a:gd name="T11" fmla="*/ 538 h 1518"/>
              <a:gd name="T12" fmla="*/ 469 w 1695"/>
              <a:gd name="T13" fmla="*/ 699 h 1518"/>
              <a:gd name="T14" fmla="*/ 174 w 1695"/>
              <a:gd name="T15" fmla="*/ 760 h 1518"/>
              <a:gd name="T16" fmla="*/ 174 w 1695"/>
              <a:gd name="T17" fmla="*/ 1228 h 1518"/>
              <a:gd name="T18" fmla="*/ 0 w 1695"/>
              <a:gd name="T19" fmla="*/ 1329 h 1518"/>
              <a:gd name="T20" fmla="*/ 174 w 1695"/>
              <a:gd name="T21" fmla="*/ 1430 h 1518"/>
              <a:gd name="T22" fmla="*/ 174 w 1695"/>
              <a:gd name="T23" fmla="*/ 1518 h 1518"/>
              <a:gd name="T24" fmla="*/ 1695 w 1695"/>
              <a:gd name="T25" fmla="*/ 0 h 1518"/>
              <a:gd name="T26" fmla="*/ 1602 w 1695"/>
              <a:gd name="T27" fmla="*/ 0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5" h="1518">
                <a:moveTo>
                  <a:pt x="1602" y="0"/>
                </a:moveTo>
                <a:cubicBezTo>
                  <a:pt x="1502" y="171"/>
                  <a:pt x="1502" y="171"/>
                  <a:pt x="1502" y="171"/>
                </a:cubicBezTo>
                <a:cubicBezTo>
                  <a:pt x="1402" y="0"/>
                  <a:pt x="1402" y="0"/>
                  <a:pt x="1402" y="0"/>
                </a:cubicBezTo>
                <a:cubicBezTo>
                  <a:pt x="934" y="0"/>
                  <a:pt x="934" y="0"/>
                  <a:pt x="934" y="0"/>
                </a:cubicBezTo>
                <a:cubicBezTo>
                  <a:pt x="934" y="102"/>
                  <a:pt x="915" y="202"/>
                  <a:pt x="875" y="296"/>
                </a:cubicBezTo>
                <a:cubicBezTo>
                  <a:pt x="836" y="387"/>
                  <a:pt x="781" y="467"/>
                  <a:pt x="712" y="538"/>
                </a:cubicBezTo>
                <a:cubicBezTo>
                  <a:pt x="643" y="607"/>
                  <a:pt x="560" y="662"/>
                  <a:pt x="469" y="699"/>
                </a:cubicBezTo>
                <a:cubicBezTo>
                  <a:pt x="377" y="738"/>
                  <a:pt x="276" y="760"/>
                  <a:pt x="174" y="760"/>
                </a:cubicBezTo>
                <a:cubicBezTo>
                  <a:pt x="174" y="968"/>
                  <a:pt x="174" y="1119"/>
                  <a:pt x="174" y="1228"/>
                </a:cubicBezTo>
                <a:cubicBezTo>
                  <a:pt x="0" y="1329"/>
                  <a:pt x="0" y="1329"/>
                  <a:pt x="0" y="1329"/>
                </a:cubicBezTo>
                <a:cubicBezTo>
                  <a:pt x="174" y="1430"/>
                  <a:pt x="174" y="1430"/>
                  <a:pt x="174" y="1430"/>
                </a:cubicBezTo>
                <a:cubicBezTo>
                  <a:pt x="174" y="1518"/>
                  <a:pt x="174" y="1518"/>
                  <a:pt x="174" y="1518"/>
                </a:cubicBezTo>
                <a:cubicBezTo>
                  <a:pt x="1013" y="1518"/>
                  <a:pt x="1695" y="837"/>
                  <a:pt x="1695" y="0"/>
                </a:cubicBezTo>
                <a:cubicBezTo>
                  <a:pt x="1662" y="0"/>
                  <a:pt x="1631" y="0"/>
                  <a:pt x="1602" y="0"/>
                </a:cubicBezTo>
                <a:close/>
              </a:path>
            </a:pathLst>
          </a:custGeom>
          <a:solidFill>
            <a:schemeClr val="accent1">
              <a:lumMod val="75000"/>
            </a:schemeClr>
          </a:solidFill>
          <a:ln w="9525" cap="flat">
            <a:noFill/>
            <a:prstDash val="solid"/>
            <a:miter/>
          </a:ln>
        </p:spPr>
        <p:txBody>
          <a:bodyPr rtlCol="0" anchor="ctr"/>
          <a:lstStyle/>
          <a:p>
            <a:endParaRPr lang="en-US" dirty="0">
              <a:latin typeface="微软雅黑" panose="020B0503020204020204" pitchFamily="34" charset="-122"/>
              <a:ea typeface="微软雅黑" panose="020B0503020204020204" pitchFamily="34" charset="-122"/>
            </a:endParaRPr>
          </a:p>
        </p:txBody>
      </p:sp>
      <p:sp>
        <p:nvSpPr>
          <p:cNvPr id="19" name="Text3">
            <a:extLst>
              <a:ext uri="{FF2B5EF4-FFF2-40B4-BE49-F238E27FC236}">
                <a16:creationId xmlns:a16="http://schemas.microsoft.com/office/drawing/2014/main" id="{4F57204C-7BB4-A1E7-27EA-65654A8EF4C7}"/>
              </a:ext>
            </a:extLst>
          </p:cNvPr>
          <p:cNvSpPr>
            <a:spLocks/>
          </p:cNvSpPr>
          <p:nvPr>
            <p:custDataLst>
              <p:tags r:id="rId4"/>
            </p:custDataLst>
          </p:nvPr>
        </p:nvSpPr>
        <p:spPr bwMode="auto">
          <a:xfrm>
            <a:off x="4161486" y="2190384"/>
            <a:ext cx="1754238" cy="1572166"/>
          </a:xfrm>
          <a:custGeom>
            <a:avLst/>
            <a:gdLst>
              <a:gd name="T0" fmla="*/ 1695 w 1695"/>
              <a:gd name="T1" fmla="*/ 188 h 1519"/>
              <a:gd name="T2" fmla="*/ 1521 w 1695"/>
              <a:gd name="T3" fmla="*/ 87 h 1519"/>
              <a:gd name="T4" fmla="*/ 1521 w 1695"/>
              <a:gd name="T5" fmla="*/ 0 h 1519"/>
              <a:gd name="T6" fmla="*/ 0 w 1695"/>
              <a:gd name="T7" fmla="*/ 1519 h 1519"/>
              <a:gd name="T8" fmla="*/ 93 w 1695"/>
              <a:gd name="T9" fmla="*/ 1519 h 1519"/>
              <a:gd name="T10" fmla="*/ 193 w 1695"/>
              <a:gd name="T11" fmla="*/ 1345 h 1519"/>
              <a:gd name="T12" fmla="*/ 294 w 1695"/>
              <a:gd name="T13" fmla="*/ 1519 h 1519"/>
              <a:gd name="T14" fmla="*/ 761 w 1695"/>
              <a:gd name="T15" fmla="*/ 1519 h 1519"/>
              <a:gd name="T16" fmla="*/ 820 w 1695"/>
              <a:gd name="T17" fmla="*/ 1224 h 1519"/>
              <a:gd name="T18" fmla="*/ 983 w 1695"/>
              <a:gd name="T19" fmla="*/ 982 h 1519"/>
              <a:gd name="T20" fmla="*/ 1226 w 1695"/>
              <a:gd name="T21" fmla="*/ 819 h 1519"/>
              <a:gd name="T22" fmla="*/ 1521 w 1695"/>
              <a:gd name="T23" fmla="*/ 760 h 1519"/>
              <a:gd name="T24" fmla="*/ 1521 w 1695"/>
              <a:gd name="T25" fmla="*/ 290 h 1519"/>
              <a:gd name="T26" fmla="*/ 1695 w 1695"/>
              <a:gd name="T27" fmla="*/ 188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5" h="1519">
                <a:moveTo>
                  <a:pt x="1695" y="188"/>
                </a:moveTo>
                <a:cubicBezTo>
                  <a:pt x="1521" y="87"/>
                  <a:pt x="1521" y="87"/>
                  <a:pt x="1521" y="87"/>
                </a:cubicBezTo>
                <a:cubicBezTo>
                  <a:pt x="1521" y="0"/>
                  <a:pt x="1521" y="0"/>
                  <a:pt x="1521" y="0"/>
                </a:cubicBezTo>
                <a:cubicBezTo>
                  <a:pt x="682" y="0"/>
                  <a:pt x="0" y="681"/>
                  <a:pt x="0" y="1519"/>
                </a:cubicBezTo>
                <a:cubicBezTo>
                  <a:pt x="33" y="1519"/>
                  <a:pt x="63" y="1519"/>
                  <a:pt x="93" y="1519"/>
                </a:cubicBezTo>
                <a:cubicBezTo>
                  <a:pt x="193" y="1345"/>
                  <a:pt x="193" y="1345"/>
                  <a:pt x="193" y="1345"/>
                </a:cubicBezTo>
                <a:cubicBezTo>
                  <a:pt x="294" y="1519"/>
                  <a:pt x="294" y="1519"/>
                  <a:pt x="294" y="1519"/>
                </a:cubicBezTo>
                <a:cubicBezTo>
                  <a:pt x="761" y="1519"/>
                  <a:pt x="761" y="1519"/>
                  <a:pt x="761" y="1519"/>
                </a:cubicBezTo>
                <a:cubicBezTo>
                  <a:pt x="761" y="1416"/>
                  <a:pt x="781" y="1316"/>
                  <a:pt x="820" y="1224"/>
                </a:cubicBezTo>
                <a:cubicBezTo>
                  <a:pt x="859" y="1133"/>
                  <a:pt x="915" y="1051"/>
                  <a:pt x="983" y="982"/>
                </a:cubicBezTo>
                <a:cubicBezTo>
                  <a:pt x="1054" y="911"/>
                  <a:pt x="1135" y="856"/>
                  <a:pt x="1226" y="819"/>
                </a:cubicBezTo>
                <a:cubicBezTo>
                  <a:pt x="1320" y="779"/>
                  <a:pt x="1419" y="760"/>
                  <a:pt x="1521" y="760"/>
                </a:cubicBezTo>
                <a:cubicBezTo>
                  <a:pt x="1521" y="551"/>
                  <a:pt x="1521" y="399"/>
                  <a:pt x="1521" y="290"/>
                </a:cubicBezTo>
                <a:lnTo>
                  <a:pt x="1695" y="188"/>
                </a:lnTo>
                <a:close/>
              </a:path>
            </a:pathLst>
          </a:custGeom>
          <a:solidFill>
            <a:schemeClr val="accent1">
              <a:lumMod val="75000"/>
            </a:schemeClr>
          </a:solidFill>
          <a:ln w="9525" cap="flat">
            <a:noFill/>
            <a:prstDash val="solid"/>
            <a:miter/>
          </a:ln>
        </p:spPr>
        <p:txBody>
          <a:bodyPr rtlCol="0" anchor="ctr"/>
          <a:lstStyle/>
          <a:p>
            <a:endParaRPr lang="en-US" dirty="0">
              <a:latin typeface="微软雅黑" panose="020B0503020204020204" pitchFamily="34" charset="-122"/>
              <a:ea typeface="微软雅黑" panose="020B0503020204020204" pitchFamily="34" charset="-122"/>
            </a:endParaRPr>
          </a:p>
        </p:txBody>
      </p:sp>
      <p:sp>
        <p:nvSpPr>
          <p:cNvPr id="22" name="Text4">
            <a:extLst>
              <a:ext uri="{FF2B5EF4-FFF2-40B4-BE49-F238E27FC236}">
                <a16:creationId xmlns:a16="http://schemas.microsoft.com/office/drawing/2014/main" id="{50E6DC85-0F17-4EF3-F245-22F1C41EFE85}"/>
              </a:ext>
            </a:extLst>
          </p:cNvPr>
          <p:cNvSpPr>
            <a:spLocks/>
          </p:cNvSpPr>
          <p:nvPr>
            <p:custDataLst>
              <p:tags r:id="rId5"/>
            </p:custDataLst>
          </p:nvPr>
        </p:nvSpPr>
        <p:spPr bwMode="auto">
          <a:xfrm>
            <a:off x="5858284" y="2197538"/>
            <a:ext cx="1575058" cy="1751348"/>
          </a:xfrm>
          <a:custGeom>
            <a:avLst/>
            <a:gdLst>
              <a:gd name="T0" fmla="*/ 1428 w 1521"/>
              <a:gd name="T1" fmla="*/ 1519 h 1690"/>
              <a:gd name="T2" fmla="*/ 1521 w 1521"/>
              <a:gd name="T3" fmla="*/ 1519 h 1690"/>
              <a:gd name="T4" fmla="*/ 0 w 1521"/>
              <a:gd name="T5" fmla="*/ 0 h 1690"/>
              <a:gd name="T6" fmla="*/ 0 w 1521"/>
              <a:gd name="T7" fmla="*/ 88 h 1690"/>
              <a:gd name="T8" fmla="*/ 171 w 1521"/>
              <a:gd name="T9" fmla="*/ 188 h 1690"/>
              <a:gd name="T10" fmla="*/ 0 w 1521"/>
              <a:gd name="T11" fmla="*/ 288 h 1690"/>
              <a:gd name="T12" fmla="*/ 0 w 1521"/>
              <a:gd name="T13" fmla="*/ 760 h 1690"/>
              <a:gd name="T14" fmla="*/ 295 w 1521"/>
              <a:gd name="T15" fmla="*/ 819 h 1690"/>
              <a:gd name="T16" fmla="*/ 538 w 1521"/>
              <a:gd name="T17" fmla="*/ 982 h 1690"/>
              <a:gd name="T18" fmla="*/ 701 w 1521"/>
              <a:gd name="T19" fmla="*/ 1224 h 1690"/>
              <a:gd name="T20" fmla="*/ 760 w 1521"/>
              <a:gd name="T21" fmla="*/ 1519 h 1690"/>
              <a:gd name="T22" fmla="*/ 1228 w 1521"/>
              <a:gd name="T23" fmla="*/ 1519 h 1690"/>
              <a:gd name="T24" fmla="*/ 1328 w 1521"/>
              <a:gd name="T25" fmla="*/ 1690 h 1690"/>
              <a:gd name="T26" fmla="*/ 1428 w 1521"/>
              <a:gd name="T27" fmla="*/ 1519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1" h="1690">
                <a:moveTo>
                  <a:pt x="1428" y="1519"/>
                </a:moveTo>
                <a:cubicBezTo>
                  <a:pt x="1521" y="1519"/>
                  <a:pt x="1521" y="1519"/>
                  <a:pt x="1521" y="1519"/>
                </a:cubicBezTo>
                <a:cubicBezTo>
                  <a:pt x="1521" y="681"/>
                  <a:pt x="839" y="0"/>
                  <a:pt x="0" y="0"/>
                </a:cubicBezTo>
                <a:cubicBezTo>
                  <a:pt x="0" y="31"/>
                  <a:pt x="0" y="60"/>
                  <a:pt x="0" y="88"/>
                </a:cubicBezTo>
                <a:cubicBezTo>
                  <a:pt x="171" y="188"/>
                  <a:pt x="171" y="188"/>
                  <a:pt x="171" y="188"/>
                </a:cubicBezTo>
                <a:cubicBezTo>
                  <a:pt x="0" y="288"/>
                  <a:pt x="0" y="288"/>
                  <a:pt x="0" y="288"/>
                </a:cubicBezTo>
                <a:cubicBezTo>
                  <a:pt x="0" y="760"/>
                  <a:pt x="0" y="760"/>
                  <a:pt x="0" y="760"/>
                </a:cubicBezTo>
                <a:cubicBezTo>
                  <a:pt x="102" y="760"/>
                  <a:pt x="203" y="779"/>
                  <a:pt x="295" y="819"/>
                </a:cubicBezTo>
                <a:cubicBezTo>
                  <a:pt x="386" y="856"/>
                  <a:pt x="469" y="911"/>
                  <a:pt x="538" y="982"/>
                </a:cubicBezTo>
                <a:cubicBezTo>
                  <a:pt x="607" y="1051"/>
                  <a:pt x="662" y="1133"/>
                  <a:pt x="701" y="1224"/>
                </a:cubicBezTo>
                <a:cubicBezTo>
                  <a:pt x="741" y="1316"/>
                  <a:pt x="760" y="1416"/>
                  <a:pt x="760" y="1519"/>
                </a:cubicBezTo>
                <a:cubicBezTo>
                  <a:pt x="968" y="1519"/>
                  <a:pt x="1118" y="1519"/>
                  <a:pt x="1228" y="1519"/>
                </a:cubicBezTo>
                <a:cubicBezTo>
                  <a:pt x="1328" y="1690"/>
                  <a:pt x="1328" y="1690"/>
                  <a:pt x="1328" y="1690"/>
                </a:cubicBezTo>
                <a:lnTo>
                  <a:pt x="1428" y="1519"/>
                </a:lnTo>
                <a:close/>
              </a:path>
            </a:pathLst>
          </a:custGeom>
          <a:solidFill>
            <a:schemeClr val="accent1"/>
          </a:solidFill>
          <a:ln w="9525" cap="flat">
            <a:noFill/>
            <a:prstDash val="solid"/>
            <a:miter/>
          </a:ln>
        </p:spPr>
        <p:txBody>
          <a:bodyPr rtlCol="0" anchor="ctr"/>
          <a:lstStyle/>
          <a:p>
            <a:endParaRPr lang="en-US" dirty="0">
              <a:latin typeface="微软雅黑" panose="020B0503020204020204" pitchFamily="34" charset="-122"/>
              <a:ea typeface="微软雅黑" panose="020B0503020204020204" pitchFamily="34" charset="-122"/>
            </a:endParaRPr>
          </a:p>
        </p:txBody>
      </p:sp>
      <p:sp>
        <p:nvSpPr>
          <p:cNvPr id="2" name="Text5">
            <a:extLst>
              <a:ext uri="{FF2B5EF4-FFF2-40B4-BE49-F238E27FC236}">
                <a16:creationId xmlns:a16="http://schemas.microsoft.com/office/drawing/2014/main" id="{BF7CE0A6-B582-5168-1BE4-5B9FE87C46C5}"/>
              </a:ext>
            </a:extLst>
          </p:cNvPr>
          <p:cNvSpPr txBox="1"/>
          <p:nvPr>
            <p:custDataLst>
              <p:tags r:id="rId6"/>
            </p:custDataLst>
          </p:nvPr>
        </p:nvSpPr>
        <p:spPr>
          <a:xfrm>
            <a:off x="440971" y="4211655"/>
            <a:ext cx="3487695" cy="369332"/>
          </a:xfrm>
          <a:prstGeom prst="rect">
            <a:avLst/>
          </a:prstGeom>
          <a:noFill/>
        </p:spPr>
        <p:txBody>
          <a:bodyPr wrap="square" rtlCol="0">
            <a:normAutofit fontScale="92500" lnSpcReduction="20000"/>
          </a:bodyPr>
          <a:lstStyle/>
          <a:p>
            <a:pPr algn="r" fontAlgn="ctr">
              <a:lnSpc>
                <a:spcPct val="110000"/>
              </a:lnSpc>
            </a:pPr>
            <a:r>
              <a:rPr lang="zh-CN" altLang="en-US" sz="2000" b="1">
                <a:solidFill>
                  <a:schemeClr val="accent1"/>
                </a:solidFill>
                <a:latin typeface="微软雅黑" panose="020B0503020204020204" pitchFamily="34" charset="-122"/>
                <a:ea typeface="微软雅黑" panose="020B0503020204020204" pitchFamily="34" charset="-122"/>
              </a:rPr>
              <a:t>应用广泛</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3" name="Text6">
            <a:extLst>
              <a:ext uri="{FF2B5EF4-FFF2-40B4-BE49-F238E27FC236}">
                <a16:creationId xmlns:a16="http://schemas.microsoft.com/office/drawing/2014/main" id="{5C99B3C2-45BF-AFB2-1C56-78BBAA8B52A1}"/>
              </a:ext>
            </a:extLst>
          </p:cNvPr>
          <p:cNvSpPr txBox="1"/>
          <p:nvPr>
            <p:custDataLst>
              <p:tags r:id="rId7"/>
            </p:custDataLst>
          </p:nvPr>
        </p:nvSpPr>
        <p:spPr>
          <a:xfrm>
            <a:off x="440971" y="2076072"/>
            <a:ext cx="3487695" cy="369332"/>
          </a:xfrm>
          <a:prstGeom prst="rect">
            <a:avLst/>
          </a:prstGeom>
          <a:noFill/>
        </p:spPr>
        <p:txBody>
          <a:bodyPr wrap="square" rtlCol="0">
            <a:normAutofit fontScale="92500" lnSpcReduction="20000"/>
          </a:bodyPr>
          <a:lstStyle/>
          <a:p>
            <a:pPr algn="r" fontAlgn="ctr">
              <a:lnSpc>
                <a:spcPct val="110000"/>
              </a:lnSpc>
            </a:pPr>
            <a:r>
              <a:rPr lang="zh-CN" altLang="en-US" sz="2000" b="1" dirty="0">
                <a:solidFill>
                  <a:schemeClr val="accent1"/>
                </a:solidFill>
                <a:latin typeface="微软雅黑" panose="020B0503020204020204" pitchFamily="34" charset="-122"/>
                <a:ea typeface="微软雅黑" panose="020B0503020204020204" pitchFamily="34" charset="-122"/>
              </a:rPr>
              <a:t>发展迅速</a:t>
            </a:r>
          </a:p>
        </p:txBody>
      </p:sp>
      <p:sp>
        <p:nvSpPr>
          <p:cNvPr id="4" name="Text7">
            <a:extLst>
              <a:ext uri="{FF2B5EF4-FFF2-40B4-BE49-F238E27FC236}">
                <a16:creationId xmlns:a16="http://schemas.microsoft.com/office/drawing/2014/main" id="{6C1C6700-B8AD-C585-B09F-D66565052867}"/>
              </a:ext>
            </a:extLst>
          </p:cNvPr>
          <p:cNvSpPr txBox="1"/>
          <p:nvPr>
            <p:custDataLst>
              <p:tags r:id="rId8"/>
            </p:custDataLst>
          </p:nvPr>
        </p:nvSpPr>
        <p:spPr>
          <a:xfrm>
            <a:off x="7718694" y="4211655"/>
            <a:ext cx="3663460" cy="369332"/>
          </a:xfrm>
          <a:prstGeom prst="rect">
            <a:avLst/>
          </a:prstGeom>
          <a:noFill/>
        </p:spPr>
        <p:txBody>
          <a:bodyPr wrap="square" rtlCol="0">
            <a:normAutofit fontScale="92500" lnSpcReduction="20000"/>
          </a:bodyPr>
          <a:lstStyle/>
          <a:p>
            <a:pPr fontAlgn="ctr">
              <a:lnSpc>
                <a:spcPct val="110000"/>
              </a:lnSpc>
            </a:pPr>
            <a:r>
              <a:rPr lang="zh-CN" altLang="en-US" sz="2000" b="1">
                <a:solidFill>
                  <a:schemeClr val="accent1"/>
                </a:solidFill>
                <a:latin typeface="微软雅黑" panose="020B0503020204020204" pitchFamily="34" charset="-122"/>
                <a:ea typeface="微软雅黑" panose="020B0503020204020204" pitchFamily="34" charset="-122"/>
              </a:rPr>
              <a:t>促进国际合作</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Text8">
            <a:extLst>
              <a:ext uri="{FF2B5EF4-FFF2-40B4-BE49-F238E27FC236}">
                <a16:creationId xmlns:a16="http://schemas.microsoft.com/office/drawing/2014/main" id="{31014AC6-10B1-2DE5-DD0D-CC421BAD788E}"/>
              </a:ext>
            </a:extLst>
          </p:cNvPr>
          <p:cNvSpPr txBox="1"/>
          <p:nvPr>
            <p:custDataLst>
              <p:tags r:id="rId9"/>
            </p:custDataLst>
          </p:nvPr>
        </p:nvSpPr>
        <p:spPr>
          <a:xfrm>
            <a:off x="7718694" y="2076072"/>
            <a:ext cx="3663460" cy="369332"/>
          </a:xfrm>
          <a:prstGeom prst="rect">
            <a:avLst/>
          </a:prstGeom>
          <a:noFill/>
        </p:spPr>
        <p:txBody>
          <a:bodyPr wrap="square" rtlCol="0">
            <a:normAutofit fontScale="92500" lnSpcReduction="20000"/>
          </a:bodyPr>
          <a:lstStyle/>
          <a:p>
            <a:pPr fontAlgn="ctr">
              <a:lnSpc>
                <a:spcPct val="110000"/>
              </a:lnSpc>
            </a:pPr>
            <a:r>
              <a:rPr lang="zh-CN" altLang="en-US" sz="2000" b="1">
                <a:solidFill>
                  <a:schemeClr val="accent1"/>
                </a:solidFill>
                <a:latin typeface="微软雅黑" panose="020B0503020204020204" pitchFamily="34" charset="-122"/>
                <a:ea typeface="微软雅黑" panose="020B0503020204020204" pitchFamily="34" charset="-122"/>
              </a:rPr>
              <a:t>技术先进</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7" name="Text9">
            <a:extLst>
              <a:ext uri="{FF2B5EF4-FFF2-40B4-BE49-F238E27FC236}">
                <a16:creationId xmlns:a16="http://schemas.microsoft.com/office/drawing/2014/main" id="{642DED6C-35D5-5BCD-63A6-074307F76FF0}"/>
              </a:ext>
            </a:extLst>
          </p:cNvPr>
          <p:cNvSpPr txBox="1"/>
          <p:nvPr>
            <p:custDataLst>
              <p:tags r:id="rId10"/>
            </p:custDataLst>
          </p:nvPr>
        </p:nvSpPr>
        <p:spPr>
          <a:xfrm>
            <a:off x="440971" y="4613594"/>
            <a:ext cx="3487695" cy="1391841"/>
          </a:xfrm>
          <a:prstGeom prst="rect">
            <a:avLst/>
          </a:prstGeom>
          <a:noFill/>
        </p:spPr>
        <p:txBody>
          <a:bodyPr wrap="square" lIns="72000" tIns="36000" rIns="72000" bIns="36000" rtlCol="0">
            <a:noAutofit/>
          </a:bodyPr>
          <a:lstStyle/>
          <a:p>
            <a:pPr>
              <a:lnSpc>
                <a:spcPct val="130000"/>
              </a:lnSpc>
              <a:spcBef>
                <a:spcPts val="150"/>
              </a:spcBef>
              <a:spcAft>
                <a:spcPts val="150"/>
              </a:spcAft>
            </a:pPr>
            <a:r>
              <a:rPr lang="zh-CN" altLang="en-US" dirty="0">
                <a:solidFill>
                  <a:schemeClr val="bg2"/>
                </a:solidFill>
                <a:latin typeface="等线" panose="02010600030101010101" pitchFamily="2" charset="-122"/>
                <a:ea typeface="等线" panose="02010600030101010101" pitchFamily="2" charset="-122"/>
              </a:rPr>
              <a:t>北斗卫星导航系统已广泛应用于交通、农业、气象等领域，服务全球数十亿用户，对推动经济社会发展具有重要意义。</a:t>
            </a:r>
          </a:p>
        </p:txBody>
      </p:sp>
      <p:sp>
        <p:nvSpPr>
          <p:cNvPr id="8" name="Text10">
            <a:extLst>
              <a:ext uri="{FF2B5EF4-FFF2-40B4-BE49-F238E27FC236}">
                <a16:creationId xmlns:a16="http://schemas.microsoft.com/office/drawing/2014/main" id="{0ADF43E2-DF74-CC74-7FAE-B2673CA93AD8}"/>
              </a:ext>
            </a:extLst>
          </p:cNvPr>
          <p:cNvSpPr txBox="1"/>
          <p:nvPr>
            <p:custDataLst>
              <p:tags r:id="rId11"/>
            </p:custDataLst>
          </p:nvPr>
        </p:nvSpPr>
        <p:spPr>
          <a:xfrm>
            <a:off x="440971" y="2478012"/>
            <a:ext cx="3487695" cy="1391842"/>
          </a:xfrm>
          <a:prstGeom prst="rect">
            <a:avLst/>
          </a:prstGeom>
          <a:noFill/>
        </p:spPr>
        <p:txBody>
          <a:bodyPr wrap="square" lIns="72000" tIns="36000" rIns="72000" bIns="36000" rtlCol="0">
            <a:normAutofit/>
          </a:bodyPr>
          <a:lstStyle/>
          <a:p>
            <a:pPr>
              <a:lnSpc>
                <a:spcPct val="130000"/>
              </a:lnSpc>
              <a:spcBef>
                <a:spcPts val="150"/>
              </a:spcBef>
              <a:spcAft>
                <a:spcPts val="150"/>
              </a:spcAft>
            </a:pPr>
            <a:r>
              <a:rPr lang="zh-CN" altLang="en-US" sz="1600" dirty="0">
                <a:solidFill>
                  <a:schemeClr val="bg2"/>
                </a:solidFill>
                <a:latin typeface="等线" panose="02010600030101010101" pitchFamily="2" charset="-122"/>
                <a:ea typeface="等线" panose="02010600030101010101" pitchFamily="2" charset="-122"/>
              </a:rPr>
              <a:t>北斗卫星导航系统从启动到全球覆盖仅用了</a:t>
            </a:r>
            <a:r>
              <a:rPr lang="en-US" altLang="zh-CN" sz="1600" dirty="0">
                <a:solidFill>
                  <a:schemeClr val="bg2"/>
                </a:solidFill>
                <a:latin typeface="等线" panose="02010600030101010101" pitchFamily="2" charset="-122"/>
                <a:ea typeface="等线" panose="02010600030101010101" pitchFamily="2" charset="-122"/>
              </a:rPr>
              <a:t>20</a:t>
            </a:r>
            <a:r>
              <a:rPr lang="zh-CN" altLang="en-US" sz="1600" dirty="0">
                <a:solidFill>
                  <a:schemeClr val="bg2"/>
                </a:solidFill>
                <a:latin typeface="等线" panose="02010600030101010101" pitchFamily="2" charset="-122"/>
                <a:ea typeface="等线" panose="02010600030101010101" pitchFamily="2" charset="-122"/>
              </a:rPr>
              <a:t>多年，发展迅速，成为继美国</a:t>
            </a:r>
            <a:r>
              <a:rPr lang="en-US" altLang="zh-CN" sz="1600" dirty="0">
                <a:solidFill>
                  <a:schemeClr val="bg2"/>
                </a:solidFill>
                <a:latin typeface="等线" panose="02010600030101010101" pitchFamily="2" charset="-122"/>
                <a:ea typeface="等线" panose="02010600030101010101" pitchFamily="2" charset="-122"/>
              </a:rPr>
              <a:t>GPS</a:t>
            </a:r>
            <a:r>
              <a:rPr lang="zh-CN" altLang="en-US" sz="1600" dirty="0">
                <a:solidFill>
                  <a:schemeClr val="bg2"/>
                </a:solidFill>
                <a:latin typeface="等线" panose="02010600030101010101" pitchFamily="2" charset="-122"/>
                <a:ea typeface="等线" panose="02010600030101010101" pitchFamily="2" charset="-122"/>
              </a:rPr>
              <a:t>、俄罗斯</a:t>
            </a:r>
            <a:r>
              <a:rPr lang="en-US" altLang="zh-CN" sz="1600" dirty="0">
                <a:solidFill>
                  <a:schemeClr val="bg2"/>
                </a:solidFill>
                <a:latin typeface="等线" panose="02010600030101010101" pitchFamily="2" charset="-122"/>
                <a:ea typeface="等线" panose="02010600030101010101" pitchFamily="2" charset="-122"/>
              </a:rPr>
              <a:t>GLONASS</a:t>
            </a:r>
            <a:r>
              <a:rPr lang="zh-CN" altLang="en-US" sz="1600" dirty="0">
                <a:solidFill>
                  <a:schemeClr val="bg2"/>
                </a:solidFill>
                <a:latin typeface="等线" panose="02010600030101010101" pitchFamily="2" charset="-122"/>
                <a:ea typeface="等线" panose="02010600030101010101" pitchFamily="2" charset="-122"/>
              </a:rPr>
              <a:t>后的全球第三个成熟卫星导航系统。</a:t>
            </a:r>
          </a:p>
        </p:txBody>
      </p:sp>
      <p:sp>
        <p:nvSpPr>
          <p:cNvPr id="9" name="Text11">
            <a:extLst>
              <a:ext uri="{FF2B5EF4-FFF2-40B4-BE49-F238E27FC236}">
                <a16:creationId xmlns:a16="http://schemas.microsoft.com/office/drawing/2014/main" id="{9E22E650-C07C-1FF3-2CE4-D9FDF248B732}"/>
              </a:ext>
            </a:extLst>
          </p:cNvPr>
          <p:cNvSpPr txBox="1"/>
          <p:nvPr>
            <p:custDataLst>
              <p:tags r:id="rId12"/>
            </p:custDataLst>
          </p:nvPr>
        </p:nvSpPr>
        <p:spPr>
          <a:xfrm>
            <a:off x="7718693" y="4613594"/>
            <a:ext cx="3663461" cy="1391841"/>
          </a:xfrm>
          <a:prstGeom prst="rect">
            <a:avLst/>
          </a:prstGeom>
          <a:noFill/>
        </p:spPr>
        <p:txBody>
          <a:bodyPr wrap="square" lIns="72000" tIns="36000" rIns="72000" bIns="36000" rtlCol="0">
            <a:normAutofit/>
          </a:bodyPr>
          <a:lstStyle/>
          <a:p>
            <a:pPr>
              <a:lnSpc>
                <a:spcPct val="130000"/>
              </a:lnSpc>
              <a:spcBef>
                <a:spcPts val="150"/>
              </a:spcBef>
              <a:spcAft>
                <a:spcPts val="150"/>
              </a:spcAft>
            </a:pPr>
            <a:r>
              <a:rPr lang="zh-CN" altLang="en-US" sz="1600" dirty="0">
                <a:solidFill>
                  <a:schemeClr val="bg2"/>
                </a:solidFill>
                <a:latin typeface="微软雅黑" panose="020B0503020204020204" pitchFamily="34" charset="-122"/>
                <a:ea typeface="微软雅黑" panose="020B0503020204020204" pitchFamily="34" charset="-122"/>
              </a:rPr>
              <a:t>北斗卫星导航系统积极推动国际合作，与多个国家和国际组织签署合作协议，共同推动全球卫星导航事业的发展。</a:t>
            </a:r>
          </a:p>
        </p:txBody>
      </p:sp>
      <p:sp>
        <p:nvSpPr>
          <p:cNvPr id="10" name="Text12">
            <a:extLst>
              <a:ext uri="{FF2B5EF4-FFF2-40B4-BE49-F238E27FC236}">
                <a16:creationId xmlns:a16="http://schemas.microsoft.com/office/drawing/2014/main" id="{110F2D45-5A4F-E6C1-E1FC-9D499D33F37B}"/>
              </a:ext>
            </a:extLst>
          </p:cNvPr>
          <p:cNvSpPr txBox="1"/>
          <p:nvPr>
            <p:custDataLst>
              <p:tags r:id="rId13"/>
            </p:custDataLst>
          </p:nvPr>
        </p:nvSpPr>
        <p:spPr>
          <a:xfrm>
            <a:off x="7718693" y="2478012"/>
            <a:ext cx="3663461" cy="1391842"/>
          </a:xfrm>
          <a:prstGeom prst="rect">
            <a:avLst/>
          </a:prstGeom>
          <a:noFill/>
        </p:spPr>
        <p:txBody>
          <a:bodyPr wrap="square" lIns="72000" tIns="36000" rIns="72000" bIns="36000" rtlCol="0">
            <a:noAutofit/>
          </a:bodyPr>
          <a:lstStyle/>
          <a:p>
            <a:pPr>
              <a:lnSpc>
                <a:spcPct val="130000"/>
              </a:lnSpc>
              <a:spcBef>
                <a:spcPts val="150"/>
              </a:spcBef>
              <a:spcAft>
                <a:spcPts val="150"/>
              </a:spcAft>
            </a:pPr>
            <a:r>
              <a:rPr lang="zh-CN" altLang="en-US" sz="1600" dirty="0">
                <a:solidFill>
                  <a:schemeClr val="bg2"/>
                </a:solidFill>
                <a:latin typeface="等线" panose="02010600030101010101" pitchFamily="2" charset="-122"/>
                <a:ea typeface="等线" panose="02010600030101010101" pitchFamily="2" charset="-122"/>
              </a:rPr>
              <a:t>北斗卫星导航系统具备短报文通信、星基增强等特色服务，技术先进，能够满足多种用户需求，提升全球定位精度和服务质量。</a:t>
            </a:r>
          </a:p>
        </p:txBody>
      </p:sp>
      <p:sp>
        <p:nvSpPr>
          <p:cNvPr id="11" name="Text13">
            <a:extLst>
              <a:ext uri="{FF2B5EF4-FFF2-40B4-BE49-F238E27FC236}">
                <a16:creationId xmlns:a16="http://schemas.microsoft.com/office/drawing/2014/main" id="{2CB35055-E7E6-8E8A-1461-7DC9F5EB5166}"/>
              </a:ext>
            </a:extLst>
          </p:cNvPr>
          <p:cNvSpPr txBox="1"/>
          <p:nvPr>
            <p:custDataLst>
              <p:tags r:id="rId14"/>
            </p:custDataLst>
          </p:nvPr>
        </p:nvSpPr>
        <p:spPr>
          <a:xfrm>
            <a:off x="996524" y="305152"/>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卫星组网与试验阶段</a:t>
            </a:r>
            <a:endPar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pic>
        <p:nvPicPr>
          <p:cNvPr id="14" name="Shape1">
            <a:extLst>
              <a:ext uri="{FF2B5EF4-FFF2-40B4-BE49-F238E27FC236}">
                <a16:creationId xmlns:a16="http://schemas.microsoft.com/office/drawing/2014/main" id="{55DA2142-3BA8-7578-C284-096A8E2F120B}"/>
              </a:ext>
            </a:extLst>
          </p:cNvPr>
          <p:cNvPicPr>
            <a:picLocks/>
          </p:cNvPicPr>
          <p:nvPr>
            <p:custDataLst>
              <p:tags r:id="rId15"/>
            </p:custDataLst>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854482" y="4617707"/>
            <a:ext cx="219388" cy="297741"/>
          </a:xfrm>
          <a:prstGeom prst="rect">
            <a:avLst/>
          </a:prstGeom>
        </p:spPr>
      </p:pic>
      <p:pic>
        <p:nvPicPr>
          <p:cNvPr id="16" name="Shape2">
            <a:extLst>
              <a:ext uri="{FF2B5EF4-FFF2-40B4-BE49-F238E27FC236}">
                <a16:creationId xmlns:a16="http://schemas.microsoft.com/office/drawing/2014/main" id="{1CAADC0C-EFDC-8DBE-8982-0540ED0DB764}"/>
              </a:ext>
            </a:extLst>
          </p:cNvPr>
          <p:cNvPicPr>
            <a:picLocks/>
          </p:cNvPicPr>
          <p:nvPr>
            <p:custDataLst>
              <p:tags r:id="rId16"/>
            </p:custDataLst>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499167" y="4609188"/>
            <a:ext cx="203717" cy="329082"/>
          </a:xfrm>
          <a:prstGeom prst="rect">
            <a:avLst/>
          </a:prstGeom>
        </p:spPr>
      </p:pic>
      <p:pic>
        <p:nvPicPr>
          <p:cNvPr id="18" name="Shape3">
            <a:extLst>
              <a:ext uri="{FF2B5EF4-FFF2-40B4-BE49-F238E27FC236}">
                <a16:creationId xmlns:a16="http://schemas.microsoft.com/office/drawing/2014/main" id="{79EC2D41-313A-6EF4-7DF5-913DB99B9EDF}"/>
              </a:ext>
            </a:extLst>
          </p:cNvPr>
          <p:cNvPicPr>
            <a:picLocks/>
          </p:cNvPicPr>
          <p:nvPr>
            <p:custDataLst>
              <p:tags r:id="rId17"/>
            </p:custDataLst>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693376" y="2822246"/>
            <a:ext cx="308734" cy="308281"/>
          </a:xfrm>
          <a:prstGeom prst="rect">
            <a:avLst/>
          </a:prstGeom>
        </p:spPr>
      </p:pic>
      <p:pic>
        <p:nvPicPr>
          <p:cNvPr id="23" name="Shape4">
            <a:extLst>
              <a:ext uri="{FF2B5EF4-FFF2-40B4-BE49-F238E27FC236}">
                <a16:creationId xmlns:a16="http://schemas.microsoft.com/office/drawing/2014/main" id="{73A9E5BC-9EE5-235A-1E69-9AD11638FCDE}"/>
              </a:ext>
            </a:extLst>
          </p:cNvPr>
          <p:cNvPicPr>
            <a:picLocks/>
          </p:cNvPicPr>
          <p:nvPr>
            <p:custDataLst>
              <p:tags r:id="rId18"/>
            </p:custDataLst>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539514" y="2809281"/>
            <a:ext cx="321246" cy="321246"/>
          </a:xfrm>
          <a:prstGeom prst="rect">
            <a:avLst/>
          </a:prstGeom>
        </p:spPr>
      </p:pic>
      <p:pic>
        <p:nvPicPr>
          <p:cNvPr id="27" name="Shape5">
            <a:extLst>
              <a:ext uri="{FF2B5EF4-FFF2-40B4-BE49-F238E27FC236}">
                <a16:creationId xmlns:a16="http://schemas.microsoft.com/office/drawing/2014/main" id="{389D3DE7-04E8-F46D-3DC4-9D65CD8DD599}"/>
              </a:ext>
            </a:extLst>
          </p:cNvPr>
          <p:cNvPicPr>
            <a:picLocks/>
          </p:cNvPicPr>
          <p:nvPr>
            <p:custDataLst>
              <p:tags r:id="rId19"/>
            </p:custDataLst>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39248" y="440284"/>
            <a:ext cx="585216" cy="585216"/>
          </a:xfrm>
          <a:prstGeom prst="rect">
            <a:avLst/>
          </a:prstGeom>
        </p:spPr>
      </p:pic>
    </p:spTree>
    <p:custDataLst>
      <p:tags r:id="rId1"/>
    </p:custDataLst>
    <p:extLst>
      <p:ext uri="{BB962C8B-B14F-4D97-AF65-F5344CB8AC3E}">
        <p14:creationId xmlns:p14="http://schemas.microsoft.com/office/powerpoint/2010/main" val="43705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strVal val="4/3*#ppt_w"/>
                                          </p:val>
                                        </p:tav>
                                        <p:tav tm="100000">
                                          <p:val>
                                            <p:strVal val="#ppt_w"/>
                                          </p:val>
                                        </p:tav>
                                      </p:tavLst>
                                    </p:anim>
                                    <p:anim calcmode="lin" valueType="num">
                                      <p:cBhvr>
                                        <p:cTn id="8" dur="500" fill="hold"/>
                                        <p:tgtEl>
                                          <p:spTgt spid="19"/>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strVal val="4/3*#ppt_w"/>
                                          </p:val>
                                        </p:tav>
                                        <p:tav tm="100000">
                                          <p:val>
                                            <p:strVal val="#ppt_w"/>
                                          </p:val>
                                        </p:tav>
                                      </p:tavLst>
                                    </p:anim>
                                    <p:anim calcmode="lin" valueType="num">
                                      <p:cBhvr>
                                        <p:cTn id="12" dur="500" fill="hold"/>
                                        <p:tgtEl>
                                          <p:spTgt spid="22"/>
                                        </p:tgtEl>
                                        <p:attrNameLst>
                                          <p:attrName>ppt_h</p:attrName>
                                        </p:attrNameLst>
                                      </p:cBhvr>
                                      <p:tavLst>
                                        <p:tav tm="0">
                                          <p:val>
                                            <p:strVal val="4/3*#ppt_h"/>
                                          </p:val>
                                        </p:tav>
                                        <p:tav tm="100000">
                                          <p:val>
                                            <p:strVal val="#ppt_h"/>
                                          </p:val>
                                        </p:tav>
                                      </p:tavLst>
                                    </p:anim>
                                  </p:childTnLst>
                                </p:cTn>
                              </p:par>
                              <p:par>
                                <p:cTn id="13" presetID="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to="" calcmode="lin" valueType="num">
                                      <p:cBhvr>
                                        <p:cTn id="15" dur="500" fill="hold">
                                          <p:stCondLst>
                                            <p:cond delay="0"/>
                                          </p:stCondLst>
                                        </p:cTn>
                                        <p:tgtEl>
                                          <p:spTgt spid="18"/>
                                        </p:tgtEl>
                                        <p:attrNameLst>
                                          <p:attrName>ppt_x</p:attrName>
                                        </p:attrNameLst>
                                      </p:cBhvr>
                                      <p:tavLst>
                                        <p:tav tm="0" fmla="((floor(#ppt_x-0.5)+ceil(#ppt_x-0.5))*0.5+0.5)+(#ppt_x- ((floor(#ppt_x-0.5)+ceil(#ppt_x-0.5))*0.5+0.5))*$">
                                          <p:val>
                                            <p:strVal val="0"/>
                                          </p:val>
                                        </p:tav>
                                        <p:tav tm="100000">
                                          <p:val>
                                            <p:strVal val="1"/>
                                          </p:val>
                                        </p:tav>
                                      </p:tavLst>
                                    </p:anim>
                                    <p:anim to="" calcmode="lin" valueType="num">
                                      <p:cBhvr>
                                        <p:cTn id="16" dur="500" fill="hold">
                                          <p:stCondLst>
                                            <p:cond delay="0"/>
                                          </p:stCondLst>
                                        </p:cTn>
                                        <p:tgtEl>
                                          <p:spTgt spid="18"/>
                                        </p:tgtEl>
                                        <p:attrNameLst>
                                          <p:attrName>ppt_y</p:attrName>
                                        </p:attrNameLst>
                                      </p:cBhvr>
                                      <p:tavLst>
                                        <p:tav tm="0" fmla="((floor(#ppt_y-0.5)+ceil(#ppt_y-0.5))*0.5+0.5)+(#ppt_y- ((floor(#ppt_y-0.5)+ceil(#ppt_y-0.5))*0.5+0.5))*$">
                                          <p:val>
                                            <p:strVal val="0"/>
                                          </p:val>
                                        </p:tav>
                                        <p:tav tm="100000">
                                          <p:val>
                                            <p:strVal val="1"/>
                                          </p:val>
                                        </p:tav>
                                      </p:tavLst>
                                    </p:anim>
                                  </p:childTnLst>
                                </p:cTn>
                              </p:par>
                              <p:par>
                                <p:cTn id="17" presetID="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to="" calcmode="lin" valueType="num">
                                      <p:cBhvr>
                                        <p:cTn id="19" dur="500" fill="hold">
                                          <p:stCondLst>
                                            <p:cond delay="0"/>
                                          </p:stCondLst>
                                        </p:cTn>
                                        <p:tgtEl>
                                          <p:spTgt spid="23"/>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0" dur="500" fill="hold">
                                          <p:stCondLst>
                                            <p:cond delay="0"/>
                                          </p:stCondLst>
                                        </p:cTn>
                                        <p:tgtEl>
                                          <p:spTgt spid="23"/>
                                        </p:tgtEl>
                                        <p:attrNameLst>
                                          <p:attrName>ppt_y</p:attrName>
                                        </p:attrNameLst>
                                      </p:cBhvr>
                                      <p:tavLst>
                                        <p:tav tm="0" fmla="((floor(#ppt_y-0.5)+ceil(#ppt_y-0.5))*0.5+0.5)+(#ppt_y- ((floor(#ppt_y-0.5)+ceil(#ppt_y-0.5))*0.5+0.5))*$">
                                          <p:val>
                                            <p:strVal val="0"/>
                                          </p:val>
                                        </p:tav>
                                        <p:tav tm="100000">
                                          <p:val>
                                            <p:strVal val="1"/>
                                          </p:val>
                                        </p:tav>
                                      </p:tavLst>
                                    </p:anim>
                                  </p:childTnLst>
                                </p:cTn>
                              </p:par>
                              <p:par>
                                <p:cTn id="21" presetID="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to="" calcmode="lin" valueType="num">
                                      <p:cBhvr>
                                        <p:cTn id="23" dur="500" fill="hold">
                                          <p:stCondLst>
                                            <p:cond delay="0"/>
                                          </p:stCondLst>
                                        </p:cTn>
                                        <p:tgtEl>
                                          <p:spTgt spid="2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24" dur="500" fill="hold">
                                          <p:stCondLst>
                                            <p:cond delay="0"/>
                                          </p:stCondLst>
                                        </p:cTn>
                                        <p:tgtEl>
                                          <p:spTgt spid="27"/>
                                        </p:tgtEl>
                                        <p:attrNameLst>
                                          <p:attrName>ppt_y</p:attrName>
                                        </p:attrNameLst>
                                      </p:cBhvr>
                                      <p:tavLst>
                                        <p:tav tm="0" fmla="((floor(#ppt_y-0.5)+ceil(#ppt_y-0.5))*0.5+0.5)+(#ppt_y- ((floor(#ppt_y-0.5)+ceil(#ppt_y-0.5))*0.5+0.5))*$">
                                          <p:val>
                                            <p:strVal val="0"/>
                                          </p:val>
                                        </p:tav>
                                        <p:tav tm="100000">
                                          <p:val>
                                            <p:strVal val="1"/>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28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strVal val="4/3*#ppt_w"/>
                                          </p:val>
                                        </p:tav>
                                        <p:tav tm="100000">
                                          <p:val>
                                            <p:strVal val="#ppt_w"/>
                                          </p:val>
                                        </p:tav>
                                      </p:tavLst>
                                    </p:anim>
                                    <p:anim calcmode="lin" valueType="num">
                                      <p:cBhvr>
                                        <p:cTn id="30" dur="500" fill="hold"/>
                                        <p:tgtEl>
                                          <p:spTgt spid="8"/>
                                        </p:tgtEl>
                                        <p:attrNameLst>
                                          <p:attrName>ppt_h</p:attrName>
                                        </p:attrNameLst>
                                      </p:cBhvr>
                                      <p:tavLst>
                                        <p:tav tm="0">
                                          <p:val>
                                            <p:strVal val="4/3*#ppt_h"/>
                                          </p:val>
                                        </p:tav>
                                        <p:tav tm="100000">
                                          <p:val>
                                            <p:strVal val="#ppt_h"/>
                                          </p:val>
                                        </p:tav>
                                      </p:tavLst>
                                    </p:anim>
                                    <p:anim to="" calcmode="lin" valueType="num">
                                      <p:cBhvr>
                                        <p:cTn id="31" dur="500" fill="hold">
                                          <p:stCondLst>
                                            <p:cond delay="0"/>
                                          </p:stCondLst>
                                        </p:cTn>
                                        <p:tgtEl>
                                          <p:spTgt spid="8"/>
                                        </p:tgtEl>
                                        <p:attrNameLst>
                                          <p:attrName>ppt_x</p:attrName>
                                        </p:attrNameLst>
                                      </p:cBhvr>
                                      <p:tavLst>
                                        <p:tav tm="0">
                                          <p:val>
                                            <p:strVal val="#ppt_x+0.16223617"/>
                                          </p:val>
                                        </p:tav>
                                        <p:tav tm="100000">
                                          <p:val>
                                            <p:strVal val="#ppt_x+0.16223617"/>
                                          </p:val>
                                        </p:tav>
                                      </p:tavLst>
                                    </p:anim>
                                    <p:anim to="" calcmode="lin" valueType="num">
                                      <p:cBhvr>
                                        <p:cTn id="32" dur="500" fill="hold">
                                          <p:stCondLst>
                                            <p:cond delay="0"/>
                                          </p:stCondLst>
                                        </p:cTn>
                                        <p:tgtEl>
                                          <p:spTgt spid="8"/>
                                        </p:tgtEl>
                                        <p:attrNameLst>
                                          <p:attrName>ppt_y</p:attrName>
                                        </p:attrNameLst>
                                      </p:cBhvr>
                                      <p:tavLst>
                                        <p:tav tm="0">
                                          <p:val>
                                            <p:strVal val="#ppt_y+0"/>
                                          </p:val>
                                        </p:tav>
                                        <p:tav tm="100000">
                                          <p:val>
                                            <p:strVal val="#ppt_y+0"/>
                                          </p:val>
                                        </p:tav>
                                      </p:tavLst>
                                    </p:anim>
                                  </p:childTnLst>
                                </p:cTn>
                              </p:par>
                              <p:par>
                                <p:cTn id="33" presetID="23" presetClass="entr" presetSubtype="288"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strVal val="4/3*#ppt_w"/>
                                          </p:val>
                                        </p:tav>
                                        <p:tav tm="100000">
                                          <p:val>
                                            <p:strVal val="#ppt_w"/>
                                          </p:val>
                                        </p:tav>
                                      </p:tavLst>
                                    </p:anim>
                                    <p:anim calcmode="lin" valueType="num">
                                      <p:cBhvr>
                                        <p:cTn id="36" dur="500" fill="hold"/>
                                        <p:tgtEl>
                                          <p:spTgt spid="7"/>
                                        </p:tgtEl>
                                        <p:attrNameLst>
                                          <p:attrName>ppt_h</p:attrName>
                                        </p:attrNameLst>
                                      </p:cBhvr>
                                      <p:tavLst>
                                        <p:tav tm="0">
                                          <p:val>
                                            <p:strVal val="4/3*#ppt_h"/>
                                          </p:val>
                                        </p:tav>
                                        <p:tav tm="100000">
                                          <p:val>
                                            <p:strVal val="#ppt_h"/>
                                          </p:val>
                                        </p:tav>
                                      </p:tavLst>
                                    </p:anim>
                                    <p:anim to="" calcmode="lin" valueType="num">
                                      <p:cBhvr>
                                        <p:cTn id="37" dur="500" fill="hold">
                                          <p:stCondLst>
                                            <p:cond delay="0"/>
                                          </p:stCondLst>
                                        </p:cTn>
                                        <p:tgtEl>
                                          <p:spTgt spid="7"/>
                                        </p:tgtEl>
                                        <p:attrNameLst>
                                          <p:attrName>ppt_x</p:attrName>
                                        </p:attrNameLst>
                                      </p:cBhvr>
                                      <p:tavLst>
                                        <p:tav tm="0">
                                          <p:val>
                                            <p:strVal val="#ppt_x+0.16223617"/>
                                          </p:val>
                                        </p:tav>
                                        <p:tav tm="100000">
                                          <p:val>
                                            <p:strVal val="#ppt_x+0.16223617"/>
                                          </p:val>
                                        </p:tav>
                                      </p:tavLst>
                                    </p:anim>
                                    <p:anim to="" calcmode="lin" valueType="num">
                                      <p:cBhvr>
                                        <p:cTn id="38" dur="500" fill="hold">
                                          <p:stCondLst>
                                            <p:cond delay="0"/>
                                          </p:stCondLst>
                                        </p:cTn>
                                        <p:tgtEl>
                                          <p:spTgt spid="7"/>
                                        </p:tgtEl>
                                        <p:attrNameLst>
                                          <p:attrName>ppt_y</p:attrName>
                                        </p:attrNameLst>
                                      </p:cBhvr>
                                      <p:tavLst>
                                        <p:tav tm="0">
                                          <p:val>
                                            <p:strVal val="#ppt_y+0"/>
                                          </p:val>
                                        </p:tav>
                                        <p:tav tm="100000">
                                          <p:val>
                                            <p:strVal val="#ppt_y+0"/>
                                          </p:val>
                                        </p:tav>
                                      </p:tavLst>
                                    </p:anim>
                                  </p:childTnLst>
                                </p:cTn>
                              </p:par>
                              <p:par>
                                <p:cTn id="39" presetID="23" presetClass="entr" presetSubtype="288"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p:cTn id="41" dur="500" fill="hold"/>
                                        <p:tgtEl>
                                          <p:spTgt spid="3"/>
                                        </p:tgtEl>
                                        <p:attrNameLst>
                                          <p:attrName>ppt_w</p:attrName>
                                        </p:attrNameLst>
                                      </p:cBhvr>
                                      <p:tavLst>
                                        <p:tav tm="0">
                                          <p:val>
                                            <p:strVal val="4/3*#ppt_w"/>
                                          </p:val>
                                        </p:tav>
                                        <p:tav tm="100000">
                                          <p:val>
                                            <p:strVal val="#ppt_w"/>
                                          </p:val>
                                        </p:tav>
                                      </p:tavLst>
                                    </p:anim>
                                    <p:anim calcmode="lin" valueType="num">
                                      <p:cBhvr>
                                        <p:cTn id="42" dur="500" fill="hold"/>
                                        <p:tgtEl>
                                          <p:spTgt spid="3"/>
                                        </p:tgtEl>
                                        <p:attrNameLst>
                                          <p:attrName>ppt_h</p:attrName>
                                        </p:attrNameLst>
                                      </p:cBhvr>
                                      <p:tavLst>
                                        <p:tav tm="0">
                                          <p:val>
                                            <p:strVal val="4/3*#ppt_h"/>
                                          </p:val>
                                        </p:tav>
                                        <p:tav tm="100000">
                                          <p:val>
                                            <p:strVal val="#ppt_h"/>
                                          </p:val>
                                        </p:tav>
                                      </p:tavLst>
                                    </p:anim>
                                    <p:anim to="" calcmode="lin" valueType="num">
                                      <p:cBhvr>
                                        <p:cTn id="43" dur="500" fill="hold">
                                          <p:stCondLst>
                                            <p:cond delay="0"/>
                                          </p:stCondLst>
                                        </p:cTn>
                                        <p:tgtEl>
                                          <p:spTgt spid="3"/>
                                        </p:tgtEl>
                                        <p:attrNameLst>
                                          <p:attrName>ppt_x</p:attrName>
                                        </p:attrNameLst>
                                      </p:cBhvr>
                                      <p:tavLst>
                                        <p:tav tm="0">
                                          <p:val>
                                            <p:strVal val="#ppt_x+0.16223617"/>
                                          </p:val>
                                        </p:tav>
                                        <p:tav tm="100000">
                                          <p:val>
                                            <p:strVal val="#ppt_x+0.16223617"/>
                                          </p:val>
                                        </p:tav>
                                      </p:tavLst>
                                    </p:anim>
                                    <p:anim to="" calcmode="lin" valueType="num">
                                      <p:cBhvr>
                                        <p:cTn id="44" dur="500" fill="hold">
                                          <p:stCondLst>
                                            <p:cond delay="0"/>
                                          </p:stCondLst>
                                        </p:cTn>
                                        <p:tgtEl>
                                          <p:spTgt spid="3"/>
                                        </p:tgtEl>
                                        <p:attrNameLst>
                                          <p:attrName>ppt_y</p:attrName>
                                        </p:attrNameLst>
                                      </p:cBhvr>
                                      <p:tavLst>
                                        <p:tav tm="0">
                                          <p:val>
                                            <p:strVal val="#ppt_y+0"/>
                                          </p:val>
                                        </p:tav>
                                        <p:tav tm="100000">
                                          <p:val>
                                            <p:strVal val="#ppt_y+0"/>
                                          </p:val>
                                        </p:tav>
                                      </p:tavLst>
                                    </p:anim>
                                  </p:childTnLst>
                                </p:cTn>
                              </p:par>
                              <p:par>
                                <p:cTn id="45" presetID="23" presetClass="entr" presetSubtype="288"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p:cTn id="47" dur="500" fill="hold"/>
                                        <p:tgtEl>
                                          <p:spTgt spid="2"/>
                                        </p:tgtEl>
                                        <p:attrNameLst>
                                          <p:attrName>ppt_w</p:attrName>
                                        </p:attrNameLst>
                                      </p:cBhvr>
                                      <p:tavLst>
                                        <p:tav tm="0">
                                          <p:val>
                                            <p:strVal val="4/3*#ppt_w"/>
                                          </p:val>
                                        </p:tav>
                                        <p:tav tm="100000">
                                          <p:val>
                                            <p:strVal val="#ppt_w"/>
                                          </p:val>
                                        </p:tav>
                                      </p:tavLst>
                                    </p:anim>
                                    <p:anim calcmode="lin" valueType="num">
                                      <p:cBhvr>
                                        <p:cTn id="48" dur="500" fill="hold"/>
                                        <p:tgtEl>
                                          <p:spTgt spid="2"/>
                                        </p:tgtEl>
                                        <p:attrNameLst>
                                          <p:attrName>ppt_h</p:attrName>
                                        </p:attrNameLst>
                                      </p:cBhvr>
                                      <p:tavLst>
                                        <p:tav tm="0">
                                          <p:val>
                                            <p:strVal val="4/3*#ppt_h"/>
                                          </p:val>
                                        </p:tav>
                                        <p:tav tm="100000">
                                          <p:val>
                                            <p:strVal val="#ppt_h"/>
                                          </p:val>
                                        </p:tav>
                                      </p:tavLst>
                                    </p:anim>
                                    <p:anim to="" calcmode="lin" valueType="num">
                                      <p:cBhvr>
                                        <p:cTn id="49" dur="500" fill="hold">
                                          <p:stCondLst>
                                            <p:cond delay="0"/>
                                          </p:stCondLst>
                                        </p:cTn>
                                        <p:tgtEl>
                                          <p:spTgt spid="2"/>
                                        </p:tgtEl>
                                        <p:attrNameLst>
                                          <p:attrName>ppt_x</p:attrName>
                                        </p:attrNameLst>
                                      </p:cBhvr>
                                      <p:tavLst>
                                        <p:tav tm="0">
                                          <p:val>
                                            <p:strVal val="#ppt_x+0.16223617"/>
                                          </p:val>
                                        </p:tav>
                                        <p:tav tm="100000">
                                          <p:val>
                                            <p:strVal val="#ppt_x+0.16223617"/>
                                          </p:val>
                                        </p:tav>
                                      </p:tavLst>
                                    </p:anim>
                                    <p:anim to="" calcmode="lin" valueType="num">
                                      <p:cBhvr>
                                        <p:cTn id="50" dur="500" fill="hold">
                                          <p:stCondLst>
                                            <p:cond delay="0"/>
                                          </p:stCondLst>
                                        </p:cTn>
                                        <p:tgtEl>
                                          <p:spTgt spid="2"/>
                                        </p:tgtEl>
                                        <p:attrNameLst>
                                          <p:attrName>ppt_y</p:attrName>
                                        </p:attrNameLst>
                                      </p:cBhvr>
                                      <p:tavLst>
                                        <p:tav tm="0">
                                          <p:val>
                                            <p:strVal val="#ppt_y+0"/>
                                          </p:val>
                                        </p:tav>
                                        <p:tav tm="100000">
                                          <p:val>
                                            <p:strVal val="#ppt_y+0"/>
                                          </p:val>
                                        </p:tav>
                                      </p:tavLst>
                                    </p:anim>
                                  </p:childTnLst>
                                </p:cTn>
                              </p:par>
                              <p:par>
                                <p:cTn id="51" presetID="23" presetClass="entr" presetSubtype="288"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p:cTn id="53" dur="500" fill="hold"/>
                                        <p:tgtEl>
                                          <p:spTgt spid="12"/>
                                        </p:tgtEl>
                                        <p:attrNameLst>
                                          <p:attrName>ppt_w</p:attrName>
                                        </p:attrNameLst>
                                      </p:cBhvr>
                                      <p:tavLst>
                                        <p:tav tm="0">
                                          <p:val>
                                            <p:strVal val="4/3*#ppt_w"/>
                                          </p:val>
                                        </p:tav>
                                        <p:tav tm="100000">
                                          <p:val>
                                            <p:strVal val="#ppt_w"/>
                                          </p:val>
                                        </p:tav>
                                      </p:tavLst>
                                    </p:anim>
                                    <p:anim calcmode="lin" valueType="num">
                                      <p:cBhvr>
                                        <p:cTn id="54" dur="500" fill="hold"/>
                                        <p:tgtEl>
                                          <p:spTgt spid="12"/>
                                        </p:tgtEl>
                                        <p:attrNameLst>
                                          <p:attrName>ppt_h</p:attrName>
                                        </p:attrNameLst>
                                      </p:cBhvr>
                                      <p:tavLst>
                                        <p:tav tm="0">
                                          <p:val>
                                            <p:strVal val="4/3*#ppt_h"/>
                                          </p:val>
                                        </p:tav>
                                        <p:tav tm="100000">
                                          <p:val>
                                            <p:strVal val="#ppt_h"/>
                                          </p:val>
                                        </p:tav>
                                      </p:tavLst>
                                    </p:anim>
                                    <p:anim to="" calcmode="lin" valueType="num">
                                      <p:cBhvr>
                                        <p:cTn id="55" dur="500" fill="hold">
                                          <p:stCondLst>
                                            <p:cond delay="0"/>
                                          </p:stCondLst>
                                        </p:cTn>
                                        <p:tgtEl>
                                          <p:spTgt spid="12"/>
                                        </p:tgtEl>
                                        <p:attrNameLst>
                                          <p:attrName>ppt_x</p:attrName>
                                        </p:attrNameLst>
                                      </p:cBhvr>
                                      <p:tavLst>
                                        <p:tav tm="0">
                                          <p:val>
                                            <p:strVal val="#ppt_x+0.16223615"/>
                                          </p:val>
                                        </p:tav>
                                        <p:tav tm="100000">
                                          <p:val>
                                            <p:strVal val="#ppt_x+0.16223615"/>
                                          </p:val>
                                        </p:tav>
                                      </p:tavLst>
                                    </p:anim>
                                    <p:anim to="" calcmode="lin" valueType="num">
                                      <p:cBhvr>
                                        <p:cTn id="56" dur="500" fill="hold">
                                          <p:stCondLst>
                                            <p:cond delay="0"/>
                                          </p:stCondLst>
                                        </p:cTn>
                                        <p:tgtEl>
                                          <p:spTgt spid="12"/>
                                        </p:tgtEl>
                                        <p:attrNameLst>
                                          <p:attrName>ppt_y</p:attrName>
                                        </p:attrNameLst>
                                      </p:cBhvr>
                                      <p:tavLst>
                                        <p:tav tm="0">
                                          <p:val>
                                            <p:strVal val="#ppt_y+0"/>
                                          </p:val>
                                        </p:tav>
                                        <p:tav tm="100000">
                                          <p:val>
                                            <p:strVal val="#ppt_y+0"/>
                                          </p:val>
                                        </p:tav>
                                      </p:tavLst>
                                    </p:anim>
                                  </p:childTnLst>
                                </p:cTn>
                              </p:par>
                              <p:par>
                                <p:cTn id="57" presetID="23" presetClass="entr" presetSubtype="288"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p:cTn id="59" dur="500" fill="hold"/>
                                        <p:tgtEl>
                                          <p:spTgt spid="16"/>
                                        </p:tgtEl>
                                        <p:attrNameLst>
                                          <p:attrName>ppt_w</p:attrName>
                                        </p:attrNameLst>
                                      </p:cBhvr>
                                      <p:tavLst>
                                        <p:tav tm="0">
                                          <p:val>
                                            <p:strVal val="4/3*#ppt_w"/>
                                          </p:val>
                                        </p:tav>
                                        <p:tav tm="100000">
                                          <p:val>
                                            <p:strVal val="#ppt_w"/>
                                          </p:val>
                                        </p:tav>
                                      </p:tavLst>
                                    </p:anim>
                                    <p:anim calcmode="lin" valueType="num">
                                      <p:cBhvr>
                                        <p:cTn id="60" dur="500" fill="hold"/>
                                        <p:tgtEl>
                                          <p:spTgt spid="16"/>
                                        </p:tgtEl>
                                        <p:attrNameLst>
                                          <p:attrName>ppt_h</p:attrName>
                                        </p:attrNameLst>
                                      </p:cBhvr>
                                      <p:tavLst>
                                        <p:tav tm="0">
                                          <p:val>
                                            <p:strVal val="4/3*#ppt_h"/>
                                          </p:val>
                                        </p:tav>
                                        <p:tav tm="100000">
                                          <p:val>
                                            <p:strVal val="#ppt_h"/>
                                          </p:val>
                                        </p:tav>
                                      </p:tavLst>
                                    </p:anim>
                                    <p:anim to="" calcmode="lin" valueType="num">
                                      <p:cBhvr>
                                        <p:cTn id="61" dur="500" fill="hold">
                                          <p:stCondLst>
                                            <p:cond delay="0"/>
                                          </p:stCondLst>
                                        </p:cTn>
                                        <p:tgtEl>
                                          <p:spTgt spid="16"/>
                                        </p:tgtEl>
                                        <p:attrNameLst>
                                          <p:attrName>ppt_x</p:attrName>
                                        </p:attrNameLst>
                                      </p:cBhvr>
                                      <p:tavLst>
                                        <p:tav tm="0">
                                          <p:val>
                                            <p:strVal val="#ppt_x+0.16223615"/>
                                          </p:val>
                                        </p:tav>
                                        <p:tav tm="100000">
                                          <p:val>
                                            <p:strVal val="#ppt_x+0.16223615"/>
                                          </p:val>
                                        </p:tav>
                                      </p:tavLst>
                                    </p:anim>
                                    <p:anim to="" calcmode="lin" valueType="num">
                                      <p:cBhvr>
                                        <p:cTn id="62" dur="500" fill="hold">
                                          <p:stCondLst>
                                            <p:cond delay="0"/>
                                          </p:stCondLst>
                                        </p:cTn>
                                        <p:tgtEl>
                                          <p:spTgt spid="16"/>
                                        </p:tgtEl>
                                        <p:attrNameLst>
                                          <p:attrName>ppt_y</p:attrName>
                                        </p:attrNameLst>
                                      </p:cBhvr>
                                      <p:tavLst>
                                        <p:tav tm="0">
                                          <p:val>
                                            <p:strVal val="#ppt_y+0"/>
                                          </p:val>
                                        </p:tav>
                                        <p:tav tm="100000">
                                          <p:val>
                                            <p:strVal val="#ppt_y+0"/>
                                          </p:val>
                                        </p:tav>
                                      </p:tavLst>
                                    </p:anim>
                                  </p:childTnLst>
                                </p:cTn>
                              </p:par>
                            </p:childTnLst>
                          </p:cTn>
                        </p:par>
                      </p:childTnLst>
                    </p:cTn>
                  </p:par>
                  <p:par>
                    <p:cTn id="63" fill="hold">
                      <p:stCondLst>
                        <p:cond delay="indefinite"/>
                      </p:stCondLst>
                      <p:childTnLst>
                        <p:par>
                          <p:cTn id="64" fill="hold">
                            <p:stCondLst>
                              <p:cond delay="0"/>
                            </p:stCondLst>
                            <p:childTnLst>
                              <p:par>
                                <p:cTn id="65" presetID="23" presetClass="entr" presetSubtype="288"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p:cTn id="67" dur="500" fill="hold"/>
                                        <p:tgtEl>
                                          <p:spTgt spid="10"/>
                                        </p:tgtEl>
                                        <p:attrNameLst>
                                          <p:attrName>ppt_w</p:attrName>
                                        </p:attrNameLst>
                                      </p:cBhvr>
                                      <p:tavLst>
                                        <p:tav tm="0">
                                          <p:val>
                                            <p:strVal val="4/3*#ppt_w"/>
                                          </p:val>
                                        </p:tav>
                                        <p:tav tm="100000">
                                          <p:val>
                                            <p:strVal val="#ppt_w"/>
                                          </p:val>
                                        </p:tav>
                                      </p:tavLst>
                                    </p:anim>
                                    <p:anim calcmode="lin" valueType="num">
                                      <p:cBhvr>
                                        <p:cTn id="68" dur="500" fill="hold"/>
                                        <p:tgtEl>
                                          <p:spTgt spid="10"/>
                                        </p:tgtEl>
                                        <p:attrNameLst>
                                          <p:attrName>ppt_h</p:attrName>
                                        </p:attrNameLst>
                                      </p:cBhvr>
                                      <p:tavLst>
                                        <p:tav tm="0">
                                          <p:val>
                                            <p:strVal val="4/3*#ppt_h"/>
                                          </p:val>
                                        </p:tav>
                                        <p:tav tm="100000">
                                          <p:val>
                                            <p:strVal val="#ppt_h"/>
                                          </p:val>
                                        </p:tav>
                                      </p:tavLst>
                                    </p:anim>
                                    <p:anim to="" calcmode="lin" valueType="num">
                                      <p:cBhvr>
                                        <p:cTn id="69" dur="500" fill="hold">
                                          <p:stCondLst>
                                            <p:cond delay="0"/>
                                          </p:stCondLst>
                                        </p:cTn>
                                        <p:tgtEl>
                                          <p:spTgt spid="10"/>
                                        </p:tgtEl>
                                        <p:attrNameLst>
                                          <p:attrName>ppt_x</p:attrName>
                                        </p:attrNameLst>
                                      </p:cBhvr>
                                      <p:tavLst>
                                        <p:tav tm="0">
                                          <p:val>
                                            <p:strVal val="#ppt_x+0"/>
                                          </p:val>
                                        </p:tav>
                                        <p:tav tm="100000">
                                          <p:val>
                                            <p:strVal val="#ppt_x+0"/>
                                          </p:val>
                                        </p:tav>
                                      </p:tavLst>
                                    </p:anim>
                                    <p:anim to="" calcmode="lin" valueType="num">
                                      <p:cBhvr>
                                        <p:cTn id="70" dur="500" fill="hold">
                                          <p:stCondLst>
                                            <p:cond delay="0"/>
                                          </p:stCondLst>
                                        </p:cTn>
                                        <p:tgtEl>
                                          <p:spTgt spid="10"/>
                                        </p:tgtEl>
                                        <p:attrNameLst>
                                          <p:attrName>ppt_y</p:attrName>
                                        </p:attrNameLst>
                                      </p:cBhvr>
                                      <p:tavLst>
                                        <p:tav tm="0">
                                          <p:val>
                                            <p:strVal val="#ppt_y+0"/>
                                          </p:val>
                                        </p:tav>
                                        <p:tav tm="100000">
                                          <p:val>
                                            <p:strVal val="#ppt_y+0"/>
                                          </p:val>
                                        </p:tav>
                                      </p:tavLst>
                                    </p:anim>
                                  </p:childTnLst>
                                </p:cTn>
                              </p:par>
                              <p:par>
                                <p:cTn id="71" presetID="23" presetClass="entr" presetSubtype="288"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anim calcmode="lin" valueType="num">
                                      <p:cBhvr>
                                        <p:cTn id="73" dur="500" fill="hold"/>
                                        <p:tgtEl>
                                          <p:spTgt spid="9"/>
                                        </p:tgtEl>
                                        <p:attrNameLst>
                                          <p:attrName>ppt_w</p:attrName>
                                        </p:attrNameLst>
                                      </p:cBhvr>
                                      <p:tavLst>
                                        <p:tav tm="0">
                                          <p:val>
                                            <p:strVal val="4/3*#ppt_w"/>
                                          </p:val>
                                        </p:tav>
                                        <p:tav tm="100000">
                                          <p:val>
                                            <p:strVal val="#ppt_w"/>
                                          </p:val>
                                        </p:tav>
                                      </p:tavLst>
                                    </p:anim>
                                    <p:anim calcmode="lin" valueType="num">
                                      <p:cBhvr>
                                        <p:cTn id="74" dur="500" fill="hold"/>
                                        <p:tgtEl>
                                          <p:spTgt spid="9"/>
                                        </p:tgtEl>
                                        <p:attrNameLst>
                                          <p:attrName>ppt_h</p:attrName>
                                        </p:attrNameLst>
                                      </p:cBhvr>
                                      <p:tavLst>
                                        <p:tav tm="0">
                                          <p:val>
                                            <p:strVal val="4/3*#ppt_h"/>
                                          </p:val>
                                        </p:tav>
                                        <p:tav tm="100000">
                                          <p:val>
                                            <p:strVal val="#ppt_h"/>
                                          </p:val>
                                        </p:tav>
                                      </p:tavLst>
                                    </p:anim>
                                    <p:anim to="" calcmode="lin" valueType="num">
                                      <p:cBhvr>
                                        <p:cTn id="75" dur="500" fill="hold">
                                          <p:stCondLst>
                                            <p:cond delay="0"/>
                                          </p:stCondLst>
                                        </p:cTn>
                                        <p:tgtEl>
                                          <p:spTgt spid="9"/>
                                        </p:tgtEl>
                                        <p:attrNameLst>
                                          <p:attrName>ppt_x</p:attrName>
                                        </p:attrNameLst>
                                      </p:cBhvr>
                                      <p:tavLst>
                                        <p:tav tm="0">
                                          <p:val>
                                            <p:strVal val="#ppt_x+0"/>
                                          </p:val>
                                        </p:tav>
                                        <p:tav tm="100000">
                                          <p:val>
                                            <p:strVal val="#ppt_x+0"/>
                                          </p:val>
                                        </p:tav>
                                      </p:tavLst>
                                    </p:anim>
                                    <p:anim to="" calcmode="lin" valueType="num">
                                      <p:cBhvr>
                                        <p:cTn id="76" dur="500" fill="hold">
                                          <p:stCondLst>
                                            <p:cond delay="0"/>
                                          </p:stCondLst>
                                        </p:cTn>
                                        <p:tgtEl>
                                          <p:spTgt spid="9"/>
                                        </p:tgtEl>
                                        <p:attrNameLst>
                                          <p:attrName>ppt_y</p:attrName>
                                        </p:attrNameLst>
                                      </p:cBhvr>
                                      <p:tavLst>
                                        <p:tav tm="0">
                                          <p:val>
                                            <p:strVal val="#ppt_y+0"/>
                                          </p:val>
                                        </p:tav>
                                        <p:tav tm="100000">
                                          <p:val>
                                            <p:strVal val="#ppt_y+0"/>
                                          </p:val>
                                        </p:tav>
                                      </p:tavLst>
                                    </p:anim>
                                  </p:childTnLst>
                                </p:cTn>
                              </p:par>
                              <p:par>
                                <p:cTn id="77" presetID="23" presetClass="entr" presetSubtype="288"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 calcmode="lin" valueType="num">
                                      <p:cBhvr>
                                        <p:cTn id="79" dur="500" fill="hold"/>
                                        <p:tgtEl>
                                          <p:spTgt spid="6"/>
                                        </p:tgtEl>
                                        <p:attrNameLst>
                                          <p:attrName>ppt_w</p:attrName>
                                        </p:attrNameLst>
                                      </p:cBhvr>
                                      <p:tavLst>
                                        <p:tav tm="0">
                                          <p:val>
                                            <p:strVal val="4/3*#ppt_w"/>
                                          </p:val>
                                        </p:tav>
                                        <p:tav tm="100000">
                                          <p:val>
                                            <p:strVal val="#ppt_w"/>
                                          </p:val>
                                        </p:tav>
                                      </p:tavLst>
                                    </p:anim>
                                    <p:anim calcmode="lin" valueType="num">
                                      <p:cBhvr>
                                        <p:cTn id="80" dur="500" fill="hold"/>
                                        <p:tgtEl>
                                          <p:spTgt spid="6"/>
                                        </p:tgtEl>
                                        <p:attrNameLst>
                                          <p:attrName>ppt_h</p:attrName>
                                        </p:attrNameLst>
                                      </p:cBhvr>
                                      <p:tavLst>
                                        <p:tav tm="0">
                                          <p:val>
                                            <p:strVal val="4/3*#ppt_h"/>
                                          </p:val>
                                        </p:tav>
                                        <p:tav tm="100000">
                                          <p:val>
                                            <p:strVal val="#ppt_h"/>
                                          </p:val>
                                        </p:tav>
                                      </p:tavLst>
                                    </p:anim>
                                    <p:anim to="" calcmode="lin" valueType="num">
                                      <p:cBhvr>
                                        <p:cTn id="81" dur="500" fill="hold">
                                          <p:stCondLst>
                                            <p:cond delay="0"/>
                                          </p:stCondLst>
                                        </p:cTn>
                                        <p:tgtEl>
                                          <p:spTgt spid="6"/>
                                        </p:tgtEl>
                                        <p:attrNameLst>
                                          <p:attrName>ppt_x</p:attrName>
                                        </p:attrNameLst>
                                      </p:cBhvr>
                                      <p:tavLst>
                                        <p:tav tm="0">
                                          <p:val>
                                            <p:strVal val="#ppt_x+0"/>
                                          </p:val>
                                        </p:tav>
                                        <p:tav tm="100000">
                                          <p:val>
                                            <p:strVal val="#ppt_x+0"/>
                                          </p:val>
                                        </p:tav>
                                      </p:tavLst>
                                    </p:anim>
                                    <p:anim to="" calcmode="lin" valueType="num">
                                      <p:cBhvr>
                                        <p:cTn id="82" dur="500" fill="hold">
                                          <p:stCondLst>
                                            <p:cond delay="0"/>
                                          </p:stCondLst>
                                        </p:cTn>
                                        <p:tgtEl>
                                          <p:spTgt spid="6"/>
                                        </p:tgtEl>
                                        <p:attrNameLst>
                                          <p:attrName>ppt_y</p:attrName>
                                        </p:attrNameLst>
                                      </p:cBhvr>
                                      <p:tavLst>
                                        <p:tav tm="0">
                                          <p:val>
                                            <p:strVal val="#ppt_y+0"/>
                                          </p:val>
                                        </p:tav>
                                        <p:tav tm="100000">
                                          <p:val>
                                            <p:strVal val="#ppt_y+0"/>
                                          </p:val>
                                        </p:tav>
                                      </p:tavLst>
                                    </p:anim>
                                  </p:childTnLst>
                                </p:cTn>
                              </p:par>
                              <p:par>
                                <p:cTn id="83" presetID="23" presetClass="entr" presetSubtype="288" fill="hold" grpId="0" nodeType="withEffect">
                                  <p:stCondLst>
                                    <p:cond delay="0"/>
                                  </p:stCondLst>
                                  <p:childTnLst>
                                    <p:set>
                                      <p:cBhvr>
                                        <p:cTn id="84" dur="1" fill="hold">
                                          <p:stCondLst>
                                            <p:cond delay="0"/>
                                          </p:stCondLst>
                                        </p:cTn>
                                        <p:tgtEl>
                                          <p:spTgt spid="4"/>
                                        </p:tgtEl>
                                        <p:attrNameLst>
                                          <p:attrName>style.visibility</p:attrName>
                                        </p:attrNameLst>
                                      </p:cBhvr>
                                      <p:to>
                                        <p:strVal val="visible"/>
                                      </p:to>
                                    </p:set>
                                    <p:anim calcmode="lin" valueType="num">
                                      <p:cBhvr>
                                        <p:cTn id="85" dur="500" fill="hold"/>
                                        <p:tgtEl>
                                          <p:spTgt spid="4"/>
                                        </p:tgtEl>
                                        <p:attrNameLst>
                                          <p:attrName>ppt_w</p:attrName>
                                        </p:attrNameLst>
                                      </p:cBhvr>
                                      <p:tavLst>
                                        <p:tav tm="0">
                                          <p:val>
                                            <p:strVal val="4/3*#ppt_w"/>
                                          </p:val>
                                        </p:tav>
                                        <p:tav tm="100000">
                                          <p:val>
                                            <p:strVal val="#ppt_w"/>
                                          </p:val>
                                        </p:tav>
                                      </p:tavLst>
                                    </p:anim>
                                    <p:anim calcmode="lin" valueType="num">
                                      <p:cBhvr>
                                        <p:cTn id="86" dur="500" fill="hold"/>
                                        <p:tgtEl>
                                          <p:spTgt spid="4"/>
                                        </p:tgtEl>
                                        <p:attrNameLst>
                                          <p:attrName>ppt_h</p:attrName>
                                        </p:attrNameLst>
                                      </p:cBhvr>
                                      <p:tavLst>
                                        <p:tav tm="0">
                                          <p:val>
                                            <p:strVal val="4/3*#ppt_h"/>
                                          </p:val>
                                        </p:tav>
                                        <p:tav tm="100000">
                                          <p:val>
                                            <p:strVal val="#ppt_h"/>
                                          </p:val>
                                        </p:tav>
                                      </p:tavLst>
                                    </p:anim>
                                    <p:anim to="" calcmode="lin" valueType="num">
                                      <p:cBhvr>
                                        <p:cTn id="87" dur="500" fill="hold">
                                          <p:stCondLst>
                                            <p:cond delay="0"/>
                                          </p:stCondLst>
                                        </p:cTn>
                                        <p:tgtEl>
                                          <p:spTgt spid="4"/>
                                        </p:tgtEl>
                                        <p:attrNameLst>
                                          <p:attrName>ppt_x</p:attrName>
                                        </p:attrNameLst>
                                      </p:cBhvr>
                                      <p:tavLst>
                                        <p:tav tm="0">
                                          <p:val>
                                            <p:strVal val="#ppt_x+0"/>
                                          </p:val>
                                        </p:tav>
                                        <p:tav tm="100000">
                                          <p:val>
                                            <p:strVal val="#ppt_x+0"/>
                                          </p:val>
                                        </p:tav>
                                      </p:tavLst>
                                    </p:anim>
                                    <p:anim to="" calcmode="lin" valueType="num">
                                      <p:cBhvr>
                                        <p:cTn id="88" dur="500" fill="hold">
                                          <p:stCondLst>
                                            <p:cond delay="0"/>
                                          </p:stCondLst>
                                        </p:cTn>
                                        <p:tgtEl>
                                          <p:spTgt spid="4"/>
                                        </p:tgtEl>
                                        <p:attrNameLst>
                                          <p:attrName>ppt_y</p:attrName>
                                        </p:attrNameLst>
                                      </p:cBhvr>
                                      <p:tavLst>
                                        <p:tav tm="0">
                                          <p:val>
                                            <p:strVal val="#ppt_y+0"/>
                                          </p:val>
                                        </p:tav>
                                        <p:tav tm="100000">
                                          <p:val>
                                            <p:strVal val="#ppt_y+0"/>
                                          </p:val>
                                        </p:tav>
                                      </p:tavLst>
                                    </p:anim>
                                  </p:childTnLst>
                                </p:cTn>
                              </p:par>
                              <p:par>
                                <p:cTn id="89" presetID="23" presetClass="entr" presetSubtype="288" fill="hold" grpId="0" nodeType="withEffect">
                                  <p:stCondLst>
                                    <p:cond delay="0"/>
                                  </p:stCondLst>
                                  <p:childTnLst>
                                    <p:set>
                                      <p:cBhvr>
                                        <p:cTn id="90" dur="1" fill="hold">
                                          <p:stCondLst>
                                            <p:cond delay="0"/>
                                          </p:stCondLst>
                                        </p:cTn>
                                        <p:tgtEl>
                                          <p:spTgt spid="5"/>
                                        </p:tgtEl>
                                        <p:attrNameLst>
                                          <p:attrName>style.visibility</p:attrName>
                                        </p:attrNameLst>
                                      </p:cBhvr>
                                      <p:to>
                                        <p:strVal val="visible"/>
                                      </p:to>
                                    </p:set>
                                    <p:anim calcmode="lin" valueType="num">
                                      <p:cBhvr>
                                        <p:cTn id="91" dur="500" fill="hold"/>
                                        <p:tgtEl>
                                          <p:spTgt spid="5"/>
                                        </p:tgtEl>
                                        <p:attrNameLst>
                                          <p:attrName>ppt_w</p:attrName>
                                        </p:attrNameLst>
                                      </p:cBhvr>
                                      <p:tavLst>
                                        <p:tav tm="0">
                                          <p:val>
                                            <p:strVal val="4/3*#ppt_w"/>
                                          </p:val>
                                        </p:tav>
                                        <p:tav tm="100000">
                                          <p:val>
                                            <p:strVal val="#ppt_w"/>
                                          </p:val>
                                        </p:tav>
                                      </p:tavLst>
                                    </p:anim>
                                    <p:anim calcmode="lin" valueType="num">
                                      <p:cBhvr>
                                        <p:cTn id="92" dur="500" fill="hold"/>
                                        <p:tgtEl>
                                          <p:spTgt spid="5"/>
                                        </p:tgtEl>
                                        <p:attrNameLst>
                                          <p:attrName>ppt_h</p:attrName>
                                        </p:attrNameLst>
                                      </p:cBhvr>
                                      <p:tavLst>
                                        <p:tav tm="0">
                                          <p:val>
                                            <p:strVal val="4/3*#ppt_h"/>
                                          </p:val>
                                        </p:tav>
                                        <p:tav tm="100000">
                                          <p:val>
                                            <p:strVal val="#ppt_h"/>
                                          </p:val>
                                        </p:tav>
                                      </p:tavLst>
                                    </p:anim>
                                    <p:anim to="" calcmode="lin" valueType="num">
                                      <p:cBhvr>
                                        <p:cTn id="93" dur="500" fill="hold">
                                          <p:stCondLst>
                                            <p:cond delay="0"/>
                                          </p:stCondLst>
                                        </p:cTn>
                                        <p:tgtEl>
                                          <p:spTgt spid="5"/>
                                        </p:tgtEl>
                                        <p:attrNameLst>
                                          <p:attrName>ppt_x</p:attrName>
                                        </p:attrNameLst>
                                      </p:cBhvr>
                                      <p:tavLst>
                                        <p:tav tm="0">
                                          <p:val>
                                            <p:strVal val="#ppt_x+0"/>
                                          </p:val>
                                        </p:tav>
                                        <p:tav tm="100000">
                                          <p:val>
                                            <p:strVal val="#ppt_x+0"/>
                                          </p:val>
                                        </p:tav>
                                      </p:tavLst>
                                    </p:anim>
                                    <p:anim to="" calcmode="lin" valueType="num">
                                      <p:cBhvr>
                                        <p:cTn id="94" dur="500" fill="hold">
                                          <p:stCondLst>
                                            <p:cond delay="0"/>
                                          </p:stCondLst>
                                        </p:cTn>
                                        <p:tgtEl>
                                          <p:spTgt spid="5"/>
                                        </p:tgtEl>
                                        <p:attrNameLst>
                                          <p:attrName>ppt_y</p:attrName>
                                        </p:attrNameLst>
                                      </p:cBhvr>
                                      <p:tavLst>
                                        <p:tav tm="0">
                                          <p:val>
                                            <p:strVal val="#ppt_y+0"/>
                                          </p:val>
                                        </p:tav>
                                        <p:tav tm="100000">
                                          <p:val>
                                            <p:strVal val="#ppt_y+0"/>
                                          </p:val>
                                        </p:tav>
                                      </p:tavLst>
                                    </p:anim>
                                  </p:childTnLst>
                                </p:cTn>
                              </p:par>
                              <p:par>
                                <p:cTn id="95" presetID="23" presetClass="entr" presetSubtype="288" fill="hold" nodeType="withEffect">
                                  <p:stCondLst>
                                    <p:cond delay="0"/>
                                  </p:stCondLst>
                                  <p:childTnLst>
                                    <p:set>
                                      <p:cBhvr>
                                        <p:cTn id="96" dur="1" fill="hold">
                                          <p:stCondLst>
                                            <p:cond delay="0"/>
                                          </p:stCondLst>
                                        </p:cTn>
                                        <p:tgtEl>
                                          <p:spTgt spid="14"/>
                                        </p:tgtEl>
                                        <p:attrNameLst>
                                          <p:attrName>style.visibility</p:attrName>
                                        </p:attrNameLst>
                                      </p:cBhvr>
                                      <p:to>
                                        <p:strVal val="visible"/>
                                      </p:to>
                                    </p:set>
                                    <p:anim calcmode="lin" valueType="num">
                                      <p:cBhvr>
                                        <p:cTn id="97" dur="500" fill="hold"/>
                                        <p:tgtEl>
                                          <p:spTgt spid="14"/>
                                        </p:tgtEl>
                                        <p:attrNameLst>
                                          <p:attrName>ppt_w</p:attrName>
                                        </p:attrNameLst>
                                      </p:cBhvr>
                                      <p:tavLst>
                                        <p:tav tm="0">
                                          <p:val>
                                            <p:strVal val="4/3*#ppt_w"/>
                                          </p:val>
                                        </p:tav>
                                        <p:tav tm="100000">
                                          <p:val>
                                            <p:strVal val="#ppt_w"/>
                                          </p:val>
                                        </p:tav>
                                      </p:tavLst>
                                    </p:anim>
                                    <p:anim calcmode="lin" valueType="num">
                                      <p:cBhvr>
                                        <p:cTn id="98" dur="500" fill="hold"/>
                                        <p:tgtEl>
                                          <p:spTgt spid="14"/>
                                        </p:tgtEl>
                                        <p:attrNameLst>
                                          <p:attrName>ppt_h</p:attrName>
                                        </p:attrNameLst>
                                      </p:cBhvr>
                                      <p:tavLst>
                                        <p:tav tm="0">
                                          <p:val>
                                            <p:strVal val="4/3*#ppt_h"/>
                                          </p:val>
                                        </p:tav>
                                        <p:tav tm="100000">
                                          <p:val>
                                            <p:strVal val="#ppt_h"/>
                                          </p:val>
                                        </p:tav>
                                      </p:tavLst>
                                    </p:anim>
                                    <p:anim to="" calcmode="lin" valueType="num">
                                      <p:cBhvr>
                                        <p:cTn id="99" dur="500" fill="hold">
                                          <p:stCondLst>
                                            <p:cond delay="0"/>
                                          </p:stCondLst>
                                        </p:cTn>
                                        <p:tgtEl>
                                          <p:spTgt spid="14"/>
                                        </p:tgtEl>
                                        <p:attrNameLst>
                                          <p:attrName>ppt_x</p:attrName>
                                        </p:attrNameLst>
                                      </p:cBhvr>
                                      <p:tavLst>
                                        <p:tav tm="0">
                                          <p:val>
                                            <p:strVal val="#ppt_x+0"/>
                                          </p:val>
                                        </p:tav>
                                        <p:tav tm="100000">
                                          <p:val>
                                            <p:strVal val="#ppt_x+0"/>
                                          </p:val>
                                        </p:tav>
                                      </p:tavLst>
                                    </p:anim>
                                    <p:anim to="" calcmode="lin" valueType="num">
                                      <p:cBhvr>
                                        <p:cTn id="100" dur="500" fill="hold">
                                          <p:stCondLst>
                                            <p:cond delay="0"/>
                                          </p:stCondLst>
                                        </p:cTn>
                                        <p:tgtEl>
                                          <p:spTgt spid="14"/>
                                        </p:tgtEl>
                                        <p:attrNameLst>
                                          <p:attrName>ppt_y</p:attrName>
                                        </p:attrNameLst>
                                      </p:cBhvr>
                                      <p:tavLst>
                                        <p:tav tm="0">
                                          <p:val>
                                            <p:strVal val="#ppt_y+0"/>
                                          </p:val>
                                        </p:tav>
                                        <p:tav tm="100000">
                                          <p:val>
                                            <p:strVal val="#ppt_y+0"/>
                                          </p:val>
                                        </p:tav>
                                      </p:tavLst>
                                    </p:anim>
                                  </p:childTnLst>
                                </p:cTn>
                              </p:par>
                              <p:par>
                                <p:cTn id="101" presetID="35" presetClass="path" presetSubtype="0" accel="50000" decel="50000" fill="hold" grpId="1" nodeType="withEffect">
                                  <p:stCondLst>
                                    <p:cond delay="0"/>
                                  </p:stCondLst>
                                  <p:childTnLst>
                                    <p:anim to="" calcmode="lin" valueType="num">
                                      <p:cBhvr>
                                        <p:cTn id="102" dur="500" fill="hold">
                                          <p:stCondLst>
                                            <p:cond delay="0"/>
                                          </p:stCondLst>
                                        </p:cTn>
                                        <p:tgtEl>
                                          <p:spTgt spid="8"/>
                                        </p:tgtEl>
                                        <p:attrNameLst>
                                          <p:attrName>ppt_x</p:attrName>
                                        </p:attrNameLst>
                                      </p:cBhvr>
                                      <p:tavLst>
                                        <p:tav tm="0">
                                          <p:val>
                                            <p:strVal val="ppt_x"/>
                                          </p:val>
                                        </p:tav>
                                        <p:tav tm="100000">
                                          <p:val>
                                            <p:strVal val="#ppt_x+-1.5894573E-08"/>
                                          </p:val>
                                        </p:tav>
                                      </p:tavLst>
                                    </p:anim>
                                    <p:anim to="" calcmode="lin" valueType="num">
                                      <p:cBhvr>
                                        <p:cTn id="103" dur="500" fill="hold">
                                          <p:stCondLst>
                                            <p:cond delay="0"/>
                                          </p:stCondLst>
                                        </p:cTn>
                                        <p:tgtEl>
                                          <p:spTgt spid="8"/>
                                        </p:tgtEl>
                                        <p:attrNameLst>
                                          <p:attrName>ppt_y</p:attrName>
                                        </p:attrNameLst>
                                      </p:cBhvr>
                                      <p:tavLst>
                                        <p:tav tm="0">
                                          <p:val>
                                            <p:strVal val="ppt_y"/>
                                          </p:val>
                                        </p:tav>
                                        <p:tav tm="100000">
                                          <p:val>
                                            <p:strVal val="#ppt_y+0"/>
                                          </p:val>
                                        </p:tav>
                                      </p:tavLst>
                                    </p:anim>
                                    <p:anim to="" calcmode="lin" valueType="num">
                                      <p:cBhvr>
                                        <p:cTn id="104" dur="500" fill="hold">
                                          <p:stCondLst>
                                            <p:cond delay="0"/>
                                          </p:stCondLst>
                                        </p:cTn>
                                        <p:tgtEl>
                                          <p:spTgt spid="8"/>
                                        </p:tgtEl>
                                        <p:attrNameLst>
                                          <p:attrName>ppt_w</p:attrName>
                                        </p:attrNameLst>
                                      </p:cBhvr>
                                      <p:tavLst>
                                        <p:tav tm="0">
                                          <p:val>
                                            <p:strVal val="ppt_w"/>
                                          </p:val>
                                        </p:tav>
                                        <p:tav tm="100000">
                                          <p:val>
                                            <p:strVal val="#ppt_w"/>
                                          </p:val>
                                        </p:tav>
                                      </p:tavLst>
                                    </p:anim>
                                    <p:anim to="" calcmode="lin" valueType="num">
                                      <p:cBhvr>
                                        <p:cTn id="105" dur="500" fill="hold">
                                          <p:stCondLst>
                                            <p:cond delay="0"/>
                                          </p:stCondLst>
                                        </p:cTn>
                                        <p:tgtEl>
                                          <p:spTgt spid="8"/>
                                        </p:tgtEl>
                                        <p:attrNameLst>
                                          <p:attrName>ppt_h</p:attrName>
                                        </p:attrNameLst>
                                      </p:cBhvr>
                                      <p:tavLst>
                                        <p:tav tm="0">
                                          <p:val>
                                            <p:strVal val="ppt_h"/>
                                          </p:val>
                                        </p:tav>
                                        <p:tav tm="100000">
                                          <p:val>
                                            <p:strVal val="#ppt_h"/>
                                          </p:val>
                                        </p:tav>
                                      </p:tavLst>
                                    </p:anim>
                                  </p:childTnLst>
                                </p:cTn>
                              </p:par>
                              <p:par>
                                <p:cTn id="106" presetID="35" presetClass="path" presetSubtype="0" accel="50000" decel="50000" fill="hold" grpId="1" nodeType="withEffect">
                                  <p:stCondLst>
                                    <p:cond delay="0"/>
                                  </p:stCondLst>
                                  <p:childTnLst>
                                    <p:anim to="" calcmode="lin" valueType="num">
                                      <p:cBhvr>
                                        <p:cTn id="107" dur="500" fill="hold">
                                          <p:stCondLst>
                                            <p:cond delay="0"/>
                                          </p:stCondLst>
                                        </p:cTn>
                                        <p:tgtEl>
                                          <p:spTgt spid="7"/>
                                        </p:tgtEl>
                                        <p:attrNameLst>
                                          <p:attrName>ppt_x</p:attrName>
                                        </p:attrNameLst>
                                      </p:cBhvr>
                                      <p:tavLst>
                                        <p:tav tm="0">
                                          <p:val>
                                            <p:strVal val="ppt_x"/>
                                          </p:val>
                                        </p:tav>
                                        <p:tav tm="100000">
                                          <p:val>
                                            <p:strVal val="#ppt_x+-1.5894573E-08"/>
                                          </p:val>
                                        </p:tav>
                                      </p:tavLst>
                                    </p:anim>
                                    <p:anim to="" calcmode="lin" valueType="num">
                                      <p:cBhvr>
                                        <p:cTn id="108" dur="500" fill="hold">
                                          <p:stCondLst>
                                            <p:cond delay="0"/>
                                          </p:stCondLst>
                                        </p:cTn>
                                        <p:tgtEl>
                                          <p:spTgt spid="7"/>
                                        </p:tgtEl>
                                        <p:attrNameLst>
                                          <p:attrName>ppt_y</p:attrName>
                                        </p:attrNameLst>
                                      </p:cBhvr>
                                      <p:tavLst>
                                        <p:tav tm="0">
                                          <p:val>
                                            <p:strVal val="ppt_y"/>
                                          </p:val>
                                        </p:tav>
                                        <p:tav tm="100000">
                                          <p:val>
                                            <p:strVal val="#ppt_y+0"/>
                                          </p:val>
                                        </p:tav>
                                      </p:tavLst>
                                    </p:anim>
                                    <p:anim to="" calcmode="lin" valueType="num">
                                      <p:cBhvr>
                                        <p:cTn id="109" dur="500" fill="hold">
                                          <p:stCondLst>
                                            <p:cond delay="0"/>
                                          </p:stCondLst>
                                        </p:cTn>
                                        <p:tgtEl>
                                          <p:spTgt spid="7"/>
                                        </p:tgtEl>
                                        <p:attrNameLst>
                                          <p:attrName>ppt_w</p:attrName>
                                        </p:attrNameLst>
                                      </p:cBhvr>
                                      <p:tavLst>
                                        <p:tav tm="0">
                                          <p:val>
                                            <p:strVal val="ppt_w"/>
                                          </p:val>
                                        </p:tav>
                                        <p:tav tm="100000">
                                          <p:val>
                                            <p:strVal val="#ppt_w"/>
                                          </p:val>
                                        </p:tav>
                                      </p:tavLst>
                                    </p:anim>
                                    <p:anim to="" calcmode="lin" valueType="num">
                                      <p:cBhvr>
                                        <p:cTn id="110"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111" presetID="35" presetClass="path" presetSubtype="0" accel="50000" decel="50000" fill="hold" grpId="1" nodeType="withEffect">
                                  <p:stCondLst>
                                    <p:cond delay="0"/>
                                  </p:stCondLst>
                                  <p:childTnLst>
                                    <p:anim to="" calcmode="lin" valueType="num">
                                      <p:cBhvr>
                                        <p:cTn id="112" dur="500" fill="hold">
                                          <p:stCondLst>
                                            <p:cond delay="0"/>
                                          </p:stCondLst>
                                        </p:cTn>
                                        <p:tgtEl>
                                          <p:spTgt spid="3"/>
                                        </p:tgtEl>
                                        <p:attrNameLst>
                                          <p:attrName>ppt_x</p:attrName>
                                        </p:attrNameLst>
                                      </p:cBhvr>
                                      <p:tavLst>
                                        <p:tav tm="0">
                                          <p:val>
                                            <p:strVal val="ppt_x"/>
                                          </p:val>
                                        </p:tav>
                                        <p:tav tm="100000">
                                          <p:val>
                                            <p:strVal val="#ppt_x+-1.5894573E-08"/>
                                          </p:val>
                                        </p:tav>
                                      </p:tavLst>
                                    </p:anim>
                                    <p:anim to="" calcmode="lin" valueType="num">
                                      <p:cBhvr>
                                        <p:cTn id="113" dur="500" fill="hold">
                                          <p:stCondLst>
                                            <p:cond delay="0"/>
                                          </p:stCondLst>
                                        </p:cTn>
                                        <p:tgtEl>
                                          <p:spTgt spid="3"/>
                                        </p:tgtEl>
                                        <p:attrNameLst>
                                          <p:attrName>ppt_y</p:attrName>
                                        </p:attrNameLst>
                                      </p:cBhvr>
                                      <p:tavLst>
                                        <p:tav tm="0">
                                          <p:val>
                                            <p:strVal val="ppt_y"/>
                                          </p:val>
                                        </p:tav>
                                        <p:tav tm="100000">
                                          <p:val>
                                            <p:strVal val="#ppt_y+0"/>
                                          </p:val>
                                        </p:tav>
                                      </p:tavLst>
                                    </p:anim>
                                    <p:anim to="" calcmode="lin" valueType="num">
                                      <p:cBhvr>
                                        <p:cTn id="114" dur="500" fill="hold">
                                          <p:stCondLst>
                                            <p:cond delay="0"/>
                                          </p:stCondLst>
                                        </p:cTn>
                                        <p:tgtEl>
                                          <p:spTgt spid="3"/>
                                        </p:tgtEl>
                                        <p:attrNameLst>
                                          <p:attrName>ppt_w</p:attrName>
                                        </p:attrNameLst>
                                      </p:cBhvr>
                                      <p:tavLst>
                                        <p:tav tm="0">
                                          <p:val>
                                            <p:strVal val="ppt_w"/>
                                          </p:val>
                                        </p:tav>
                                        <p:tav tm="100000">
                                          <p:val>
                                            <p:strVal val="#ppt_w"/>
                                          </p:val>
                                        </p:tav>
                                      </p:tavLst>
                                    </p:anim>
                                    <p:anim to="" calcmode="lin" valueType="num">
                                      <p:cBhvr>
                                        <p:cTn id="115" dur="500" fill="hold">
                                          <p:stCondLst>
                                            <p:cond delay="0"/>
                                          </p:stCondLst>
                                        </p:cTn>
                                        <p:tgtEl>
                                          <p:spTgt spid="3"/>
                                        </p:tgtEl>
                                        <p:attrNameLst>
                                          <p:attrName>ppt_h</p:attrName>
                                        </p:attrNameLst>
                                      </p:cBhvr>
                                      <p:tavLst>
                                        <p:tav tm="0">
                                          <p:val>
                                            <p:strVal val="ppt_h"/>
                                          </p:val>
                                        </p:tav>
                                        <p:tav tm="100000">
                                          <p:val>
                                            <p:strVal val="#ppt_h"/>
                                          </p:val>
                                        </p:tav>
                                      </p:tavLst>
                                    </p:anim>
                                  </p:childTnLst>
                                </p:cTn>
                              </p:par>
                              <p:par>
                                <p:cTn id="116" presetID="35" presetClass="path" presetSubtype="0" accel="50000" decel="50000" fill="hold" grpId="1" nodeType="withEffect">
                                  <p:stCondLst>
                                    <p:cond delay="0"/>
                                  </p:stCondLst>
                                  <p:childTnLst>
                                    <p:anim to="" calcmode="lin" valueType="num">
                                      <p:cBhvr>
                                        <p:cTn id="117" dur="500" fill="hold">
                                          <p:stCondLst>
                                            <p:cond delay="0"/>
                                          </p:stCondLst>
                                        </p:cTn>
                                        <p:tgtEl>
                                          <p:spTgt spid="2"/>
                                        </p:tgtEl>
                                        <p:attrNameLst>
                                          <p:attrName>ppt_x</p:attrName>
                                        </p:attrNameLst>
                                      </p:cBhvr>
                                      <p:tavLst>
                                        <p:tav tm="0">
                                          <p:val>
                                            <p:strVal val="ppt_x"/>
                                          </p:val>
                                        </p:tav>
                                        <p:tav tm="100000">
                                          <p:val>
                                            <p:strVal val="#ppt_x+-1.5894573E-08"/>
                                          </p:val>
                                        </p:tav>
                                      </p:tavLst>
                                    </p:anim>
                                    <p:anim to="" calcmode="lin" valueType="num">
                                      <p:cBhvr>
                                        <p:cTn id="118" dur="500" fill="hold">
                                          <p:stCondLst>
                                            <p:cond delay="0"/>
                                          </p:stCondLst>
                                        </p:cTn>
                                        <p:tgtEl>
                                          <p:spTgt spid="2"/>
                                        </p:tgtEl>
                                        <p:attrNameLst>
                                          <p:attrName>ppt_y</p:attrName>
                                        </p:attrNameLst>
                                      </p:cBhvr>
                                      <p:tavLst>
                                        <p:tav tm="0">
                                          <p:val>
                                            <p:strVal val="ppt_y"/>
                                          </p:val>
                                        </p:tav>
                                        <p:tav tm="100000">
                                          <p:val>
                                            <p:strVal val="#ppt_y+0"/>
                                          </p:val>
                                        </p:tav>
                                      </p:tavLst>
                                    </p:anim>
                                    <p:anim to="" calcmode="lin" valueType="num">
                                      <p:cBhvr>
                                        <p:cTn id="119" dur="500" fill="hold">
                                          <p:stCondLst>
                                            <p:cond delay="0"/>
                                          </p:stCondLst>
                                        </p:cTn>
                                        <p:tgtEl>
                                          <p:spTgt spid="2"/>
                                        </p:tgtEl>
                                        <p:attrNameLst>
                                          <p:attrName>ppt_w</p:attrName>
                                        </p:attrNameLst>
                                      </p:cBhvr>
                                      <p:tavLst>
                                        <p:tav tm="0">
                                          <p:val>
                                            <p:strVal val="ppt_w"/>
                                          </p:val>
                                        </p:tav>
                                        <p:tav tm="100000">
                                          <p:val>
                                            <p:strVal val="#ppt_w"/>
                                          </p:val>
                                        </p:tav>
                                      </p:tavLst>
                                    </p:anim>
                                    <p:anim to="" calcmode="lin" valueType="num">
                                      <p:cBhvr>
                                        <p:cTn id="120" dur="500" fill="hold">
                                          <p:stCondLst>
                                            <p:cond delay="0"/>
                                          </p:stCondLst>
                                        </p:cTn>
                                        <p:tgtEl>
                                          <p:spTgt spid="2"/>
                                        </p:tgtEl>
                                        <p:attrNameLst>
                                          <p:attrName>ppt_h</p:attrName>
                                        </p:attrNameLst>
                                      </p:cBhvr>
                                      <p:tavLst>
                                        <p:tav tm="0">
                                          <p:val>
                                            <p:strVal val="ppt_h"/>
                                          </p:val>
                                        </p:tav>
                                        <p:tav tm="100000">
                                          <p:val>
                                            <p:strVal val="#ppt_h"/>
                                          </p:val>
                                        </p:tav>
                                      </p:tavLst>
                                    </p:anim>
                                  </p:childTnLst>
                                </p:cTn>
                              </p:par>
                              <p:par>
                                <p:cTn id="121" presetID="35" presetClass="path" presetSubtype="0" accel="50000" decel="50000" fill="hold" grpId="1" nodeType="withEffect">
                                  <p:stCondLst>
                                    <p:cond delay="0"/>
                                  </p:stCondLst>
                                  <p:childTnLst>
                                    <p:anim to="" calcmode="lin" valueType="num">
                                      <p:cBhvr>
                                        <p:cTn id="122" dur="500" fill="hold">
                                          <p:stCondLst>
                                            <p:cond delay="0"/>
                                          </p:stCondLst>
                                        </p:cTn>
                                        <p:tgtEl>
                                          <p:spTgt spid="12"/>
                                        </p:tgtEl>
                                        <p:attrNameLst>
                                          <p:attrName>ppt_x</p:attrName>
                                        </p:attrNameLst>
                                      </p:cBhvr>
                                      <p:tavLst>
                                        <p:tav tm="0">
                                          <p:val>
                                            <p:strVal val="ppt_x"/>
                                          </p:val>
                                        </p:tav>
                                        <p:tav tm="100000">
                                          <p:val>
                                            <p:strVal val="#ppt_x+0"/>
                                          </p:val>
                                        </p:tav>
                                      </p:tavLst>
                                    </p:anim>
                                    <p:anim to="" calcmode="lin" valueType="num">
                                      <p:cBhvr>
                                        <p:cTn id="123" dur="500" fill="hold">
                                          <p:stCondLst>
                                            <p:cond delay="0"/>
                                          </p:stCondLst>
                                        </p:cTn>
                                        <p:tgtEl>
                                          <p:spTgt spid="12"/>
                                        </p:tgtEl>
                                        <p:attrNameLst>
                                          <p:attrName>ppt_y</p:attrName>
                                        </p:attrNameLst>
                                      </p:cBhvr>
                                      <p:tavLst>
                                        <p:tav tm="0">
                                          <p:val>
                                            <p:strVal val="ppt_y"/>
                                          </p:val>
                                        </p:tav>
                                        <p:tav tm="100000">
                                          <p:val>
                                            <p:strVal val="#ppt_y+0"/>
                                          </p:val>
                                        </p:tav>
                                      </p:tavLst>
                                    </p:anim>
                                    <p:anim to="" calcmode="lin" valueType="num">
                                      <p:cBhvr>
                                        <p:cTn id="124" dur="500" fill="hold">
                                          <p:stCondLst>
                                            <p:cond delay="0"/>
                                          </p:stCondLst>
                                        </p:cTn>
                                        <p:tgtEl>
                                          <p:spTgt spid="12"/>
                                        </p:tgtEl>
                                        <p:attrNameLst>
                                          <p:attrName>ppt_w</p:attrName>
                                        </p:attrNameLst>
                                      </p:cBhvr>
                                      <p:tavLst>
                                        <p:tav tm="0">
                                          <p:val>
                                            <p:strVal val="ppt_w"/>
                                          </p:val>
                                        </p:tav>
                                        <p:tav tm="100000">
                                          <p:val>
                                            <p:strVal val="#ppt_w"/>
                                          </p:val>
                                        </p:tav>
                                      </p:tavLst>
                                    </p:anim>
                                    <p:anim to="" calcmode="lin" valueType="num">
                                      <p:cBhvr>
                                        <p:cTn id="125" dur="500" fill="hold">
                                          <p:stCondLst>
                                            <p:cond delay="0"/>
                                          </p:stCondLst>
                                        </p:cTn>
                                        <p:tgtEl>
                                          <p:spTgt spid="12"/>
                                        </p:tgtEl>
                                        <p:attrNameLst>
                                          <p:attrName>ppt_h</p:attrName>
                                        </p:attrNameLst>
                                      </p:cBhvr>
                                      <p:tavLst>
                                        <p:tav tm="0">
                                          <p:val>
                                            <p:strVal val="ppt_h"/>
                                          </p:val>
                                        </p:tav>
                                        <p:tav tm="100000">
                                          <p:val>
                                            <p:strVal val="#ppt_h"/>
                                          </p:val>
                                        </p:tav>
                                      </p:tavLst>
                                    </p:anim>
                                  </p:childTnLst>
                                </p:cTn>
                              </p:par>
                              <p:par>
                                <p:cTn id="126" presetID="35" presetClass="path" presetSubtype="0" accel="50000" decel="50000" fill="hold" nodeType="withEffect">
                                  <p:stCondLst>
                                    <p:cond delay="0"/>
                                  </p:stCondLst>
                                  <p:childTnLst>
                                    <p:anim to="" calcmode="lin" valueType="num">
                                      <p:cBhvr>
                                        <p:cTn id="127" dur="500" fill="hold">
                                          <p:stCondLst>
                                            <p:cond delay="0"/>
                                          </p:stCondLst>
                                        </p:cTn>
                                        <p:tgtEl>
                                          <p:spTgt spid="16"/>
                                        </p:tgtEl>
                                        <p:attrNameLst>
                                          <p:attrName>ppt_x</p:attrName>
                                        </p:attrNameLst>
                                      </p:cBhvr>
                                      <p:tavLst>
                                        <p:tav tm="0">
                                          <p:val>
                                            <p:strVal val="ppt_x"/>
                                          </p:val>
                                        </p:tav>
                                        <p:tav tm="100000">
                                          <p:val>
                                            <p:strVal val="#ppt_x+0"/>
                                          </p:val>
                                        </p:tav>
                                      </p:tavLst>
                                    </p:anim>
                                    <p:anim to="" calcmode="lin" valueType="num">
                                      <p:cBhvr>
                                        <p:cTn id="128" dur="500" fill="hold">
                                          <p:stCondLst>
                                            <p:cond delay="0"/>
                                          </p:stCondLst>
                                        </p:cTn>
                                        <p:tgtEl>
                                          <p:spTgt spid="16"/>
                                        </p:tgtEl>
                                        <p:attrNameLst>
                                          <p:attrName>ppt_y</p:attrName>
                                        </p:attrNameLst>
                                      </p:cBhvr>
                                      <p:tavLst>
                                        <p:tav tm="0">
                                          <p:val>
                                            <p:strVal val="ppt_y"/>
                                          </p:val>
                                        </p:tav>
                                        <p:tav tm="100000">
                                          <p:val>
                                            <p:strVal val="#ppt_y+0"/>
                                          </p:val>
                                        </p:tav>
                                      </p:tavLst>
                                    </p:anim>
                                    <p:anim to="" calcmode="lin" valueType="num">
                                      <p:cBhvr>
                                        <p:cTn id="129" dur="500" fill="hold">
                                          <p:stCondLst>
                                            <p:cond delay="0"/>
                                          </p:stCondLst>
                                        </p:cTn>
                                        <p:tgtEl>
                                          <p:spTgt spid="16"/>
                                        </p:tgtEl>
                                        <p:attrNameLst>
                                          <p:attrName>ppt_w</p:attrName>
                                        </p:attrNameLst>
                                      </p:cBhvr>
                                      <p:tavLst>
                                        <p:tav tm="0">
                                          <p:val>
                                            <p:strVal val="ppt_w"/>
                                          </p:val>
                                        </p:tav>
                                        <p:tav tm="100000">
                                          <p:val>
                                            <p:strVal val="#ppt_w"/>
                                          </p:val>
                                        </p:tav>
                                      </p:tavLst>
                                    </p:anim>
                                    <p:anim to="" calcmode="lin" valueType="num">
                                      <p:cBhvr>
                                        <p:cTn id="130" dur="500" fill="hold">
                                          <p:stCondLst>
                                            <p:cond delay="0"/>
                                          </p:stCondLst>
                                        </p:cTn>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2" grpId="1" animBg="1"/>
      <p:bldP spid="19" grpId="0" animBg="1"/>
      <p:bldP spid="22" grpId="0" animBg="1"/>
      <p:bldP spid="2" grpId="0"/>
      <p:bldP spid="2" grpId="1"/>
      <p:bldP spid="3" grpId="0"/>
      <p:bldP spid="3" grpId="1"/>
      <p:bldP spid="4" grpId="0"/>
      <p:bldP spid="6" grpId="0"/>
      <p:bldP spid="7" grpId="0"/>
      <p:bldP spid="7" grpId="1"/>
      <p:bldP spid="8" grpId="0"/>
      <p:bldP spid="8" grpId="1"/>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Shape1">
            <a:extLst>
              <a:ext uri="{FF2B5EF4-FFF2-40B4-BE49-F238E27FC236}">
                <a16:creationId xmlns:a16="http://schemas.microsoft.com/office/drawing/2014/main" id="{38B6D929-0B89-8B14-BF1D-5372717D1297}"/>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0" y="-12700"/>
            <a:ext cx="12192000" cy="6870700"/>
          </a:xfrm>
          <a:prstGeom prst="rect">
            <a:avLst/>
          </a:prstGeom>
          <a:noFill/>
        </p:spPr>
      </p:pic>
      <p:sp>
        <p:nvSpPr>
          <p:cNvPr id="10" name="矩形 9"/>
          <p:cNvSpPr/>
          <p:nvPr>
            <p:custDataLst>
              <p:tags r:id="rId2"/>
            </p:custDataLst>
          </p:nvPr>
        </p:nvSpPr>
        <p:spPr>
          <a:xfrm>
            <a:off x="0" y="1042507"/>
            <a:ext cx="12192000" cy="483187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Text1"/>
          <p:cNvSpPr txBox="1"/>
          <p:nvPr>
            <p:custDataLst>
              <p:tags r:id="rId3"/>
            </p:custDataLst>
          </p:nvPr>
        </p:nvSpPr>
        <p:spPr>
          <a:xfrm>
            <a:off x="1929235" y="1432560"/>
            <a:ext cx="7273290" cy="2080647"/>
          </a:xfrm>
          <a:prstGeom prst="rect">
            <a:avLst/>
          </a:prstGeom>
          <a:noFill/>
        </p:spPr>
        <p:txBody>
          <a:bodyPr wrap="square" rtlCol="0" anchor="b" anchorCtr="0">
            <a:normAutofit/>
          </a:bodyPr>
          <a:lstStyle>
            <a:defPPr>
              <a:defRPr lang="en-US"/>
            </a:defPPr>
            <a:lvl1pPr>
              <a:defRPr sz="11000" b="1" spc="-150">
                <a:solidFill>
                  <a:srgbClr val="8034FF"/>
                </a:solidFill>
                <a:latin typeface="Avenir LT Pro 65 Medium" panose="020B0603020203020204" pitchFamily="34" charset="0"/>
                <a:ea typeface="Inter Medium" panose="020B0502030000000004" pitchFamily="34" charset="0"/>
                <a:cs typeface="Arial" panose="020B0604020202020204" pitchFamily="34" charset="0"/>
              </a:defRPr>
            </a:lvl1pPr>
          </a:lstStyle>
          <a:p>
            <a:pPr algn="r"/>
            <a:r>
              <a:rPr lang="zh-CN" altLang="en-US" sz="5400" spc="0" dirty="0">
                <a:solidFill>
                  <a:schemeClr val="tx1"/>
                </a:solidFill>
                <a:uFillTx/>
                <a:latin typeface="微软雅黑" panose="020B0503020204020204" pitchFamily="34" charset="-122"/>
                <a:ea typeface="微软雅黑" panose="020B0503020204020204" pitchFamily="34" charset="-122"/>
                <a:cs typeface="字体圈欣意冠黑体" panose="00000500000000000000" charset="-122"/>
                <a:sym typeface="+mn-lt"/>
              </a:rPr>
              <a:t>系统架构</a:t>
            </a:r>
          </a:p>
        </p:txBody>
      </p:sp>
      <p:sp>
        <p:nvSpPr>
          <p:cNvPr id="49" name="矩形 48"/>
          <p:cNvSpPr/>
          <p:nvPr/>
        </p:nvSpPr>
        <p:spPr>
          <a:xfrm>
            <a:off x="9468486" y="1942713"/>
            <a:ext cx="2723426" cy="242672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3"/>
          <p:cNvSpPr txBox="1"/>
          <p:nvPr>
            <p:custDataLst>
              <p:tags r:id="rId4"/>
            </p:custDataLst>
          </p:nvPr>
        </p:nvSpPr>
        <p:spPr>
          <a:xfrm>
            <a:off x="9940149" y="2199141"/>
            <a:ext cx="1722527" cy="1866900"/>
          </a:xfrm>
          <a:prstGeom prst="rect">
            <a:avLst/>
          </a:prstGeom>
          <a:noFill/>
        </p:spPr>
        <p:txBody>
          <a:bodyPr wrap="square" rtlCol="0" anchor="ctr">
            <a:normAutofit/>
          </a:bodyPr>
          <a:lstStyle/>
          <a:p>
            <a:pPr>
              <a:lnSpc>
                <a:spcPct val="120000"/>
              </a:lnSpc>
              <a:spcBef>
                <a:spcPct val="0"/>
              </a:spcBef>
            </a:pPr>
            <a:r>
              <a:rPr lang="en-US" altLang="zh-CN" sz="8800" b="1">
                <a:solidFill>
                  <a:schemeClr val="tx2"/>
                </a:solidFill>
                <a:latin typeface="微软雅黑" panose="020B0503020204020204" pitchFamily="34" charset="-122"/>
                <a:ea typeface="微软雅黑" panose="020B0503020204020204" pitchFamily="34" charset="-122"/>
              </a:rPr>
              <a:t>02.</a:t>
            </a:r>
            <a:endParaRPr lang="zh-CN" altLang="en-US" sz="8800" b="1" dirty="0">
              <a:solidFill>
                <a:schemeClr val="tx2"/>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B8273856-F0FD-ACEE-B210-84DDB51B4543}"/>
              </a:ext>
            </a:extLst>
          </p:cNvPr>
          <p:cNvGrpSpPr/>
          <p:nvPr/>
        </p:nvGrpSpPr>
        <p:grpSpPr>
          <a:xfrm>
            <a:off x="10878016" y="445930"/>
            <a:ext cx="574141" cy="137948"/>
            <a:chOff x="10200595" y="613458"/>
            <a:chExt cx="722608" cy="173620"/>
          </a:xfrm>
        </p:grpSpPr>
        <p:sp>
          <p:nvSpPr>
            <p:cNvPr id="4" name="椭圆 3">
              <a:extLst>
                <a:ext uri="{FF2B5EF4-FFF2-40B4-BE49-F238E27FC236}">
                  <a16:creationId xmlns:a16="http://schemas.microsoft.com/office/drawing/2014/main" id="{F92FE1A4-609D-AAF5-02E5-524FCEC82A2B}"/>
                </a:ext>
              </a:extLst>
            </p:cNvPr>
            <p:cNvSpPr/>
            <p:nvPr/>
          </p:nvSpPr>
          <p:spPr>
            <a:xfrm>
              <a:off x="10475089" y="613458"/>
              <a:ext cx="173620" cy="17362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C3075322-1FB1-F298-FFDD-7D6589A1FF0C}"/>
                </a:ext>
              </a:extLst>
            </p:cNvPr>
            <p:cNvSpPr/>
            <p:nvPr/>
          </p:nvSpPr>
          <p:spPr>
            <a:xfrm>
              <a:off x="10200595" y="613458"/>
              <a:ext cx="173620" cy="173620"/>
            </a:xfrm>
            <a:prstGeom prst="ellipse">
              <a:avLst/>
            </a:prstGeom>
            <a:solidFill>
              <a:schemeClr val="tx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62E1B57C-2248-D103-128C-07F4CD7243A1}"/>
                </a:ext>
              </a:extLst>
            </p:cNvPr>
            <p:cNvSpPr/>
            <p:nvPr/>
          </p:nvSpPr>
          <p:spPr>
            <a:xfrm>
              <a:off x="10749583" y="613458"/>
              <a:ext cx="173620" cy="173620"/>
            </a:xfrm>
            <a:prstGeom prst="ellipse">
              <a:avLst/>
            </a:prstGeom>
            <a:solidFill>
              <a:schemeClr val="tx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ext1" hidden="1">
            <a:extLst>
              <a:ext uri="{FF2B5EF4-FFF2-40B4-BE49-F238E27FC236}">
                <a16:creationId xmlns:a16="http://schemas.microsoft.com/office/drawing/2014/main" id="{8B3F8D9B-9BF7-BA07-82EC-8057CBCE1AFD}"/>
              </a:ext>
            </a:extLst>
          </p:cNvPr>
          <p:cNvSpPr txBox="1"/>
          <p:nvPr>
            <p:custDataLst>
              <p:tags r:id="rId5"/>
            </p:custDataLst>
          </p:nvPr>
        </p:nvSpPr>
        <p:spPr>
          <a:xfrm>
            <a:off x="4937357" y="8407771"/>
            <a:ext cx="7590646" cy="1295771"/>
          </a:xfrm>
          <a:prstGeom prst="rect">
            <a:avLst/>
          </a:prstGeom>
          <a:noFill/>
        </p:spPr>
        <p:txBody>
          <a:bodyPr wrap="square" rtlCol="0" anchor="b"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48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高精度定位与授时</a:t>
            </a:r>
            <a:endParaRPr lang="zh-CN" altLang="en-US" sz="48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Tree>
    <p:custDataLst>
      <p:tags r:id="rId1"/>
    </p:custDataLst>
    <p:extLst>
      <p:ext uri="{BB962C8B-B14F-4D97-AF65-F5344CB8AC3E}">
        <p14:creationId xmlns:p14="http://schemas.microsoft.com/office/powerpoint/2010/main" val="331560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to="" calcmode="lin" valueType="num">
                                      <p:cBhvr>
                                        <p:cTn id="7" dur="400" accel="50000" fill="hold">
                                          <p:stCondLst>
                                            <p:cond delay="0"/>
                                          </p:stCondLst>
                                        </p:cTn>
                                        <p:tgtEl>
                                          <p:spTgt spid="50"/>
                                        </p:tgtEl>
                                        <p:attrNameLst>
                                          <p:attrName>ppt_w</p:attrName>
                                        </p:attrNameLst>
                                      </p:cBhvr>
                                      <p:tavLst>
                                        <p:tav tm="0">
                                          <p:val>
                                            <p:strVal val="0"/>
                                          </p:val>
                                        </p:tav>
                                        <p:tav tm="100000">
                                          <p:val>
                                            <p:strVal val="#ppt_w"/>
                                          </p:val>
                                        </p:tav>
                                      </p:tavLst>
                                    </p:anim>
                                    <p:anim to="" calcmode="lin" valueType="num">
                                      <p:cBhvr>
                                        <p:cTn id="8" dur="400" accel="50000" fill="hold">
                                          <p:stCondLst>
                                            <p:cond delay="0"/>
                                          </p:stCondLst>
                                        </p:cTn>
                                        <p:tgtEl>
                                          <p:spTgt spid="50"/>
                                        </p:tgtEl>
                                        <p:attrNameLst>
                                          <p:attrName>ppt_h</p:attrName>
                                        </p:attrNameLst>
                                      </p:cBhvr>
                                      <p:tavLst>
                                        <p:tav tm="0">
                                          <p:val>
                                            <p:strVal val="0"/>
                                          </p:val>
                                        </p:tav>
                                        <p:tav tm="100000">
                                          <p:val>
                                            <p:strVal val="#ppt_h"/>
                                          </p:val>
                                        </p:tav>
                                      </p:tavLst>
                                    </p:anim>
                                    <p:anim to="" calcmode="lin" valueType="num">
                                      <p:cBhvr>
                                        <p:cTn id="9" dur="100" autoRev="1" fill="hold">
                                          <p:stCondLst>
                                            <p:cond delay="400"/>
                                          </p:stCondLst>
                                        </p:cTn>
                                        <p:tgtEl>
                                          <p:spTgt spid="50"/>
                                        </p:tgtEl>
                                        <p:attrNameLst>
                                          <p:attrName>ppt_w</p:attrName>
                                        </p:attrNameLst>
                                      </p:cBhvr>
                                      <p:tavLst>
                                        <p:tav tm="0">
                                          <p:val>
                                            <p:strVal val="#ppt_w"/>
                                          </p:val>
                                        </p:tav>
                                        <p:tav tm="100000">
                                          <p:val>
                                            <p:strVal val="#ppt_w*1.4"/>
                                          </p:val>
                                        </p:tav>
                                      </p:tavLst>
                                    </p:anim>
                                    <p:anim to="" calcmode="lin" valueType="num">
                                      <p:cBhvr>
                                        <p:cTn id="10" dur="100" autoRev="1" fill="hold">
                                          <p:stCondLst>
                                            <p:cond delay="400"/>
                                          </p:stCondLst>
                                        </p:cTn>
                                        <p:tgtEl>
                                          <p:spTgt spid="50"/>
                                        </p:tgtEl>
                                        <p:attrNameLst>
                                          <p:attrName>ppt_h</p:attrName>
                                        </p:attrNameLst>
                                      </p:cBhvr>
                                      <p:tavLst>
                                        <p:tav tm="0">
                                          <p:val>
                                            <p:strVal val="#ppt_h"/>
                                          </p:val>
                                        </p:tav>
                                        <p:tav tm="100000">
                                          <p:val>
                                            <p:strVal val="#ppt_h*1.4"/>
                                          </p:val>
                                        </p:tav>
                                      </p:tavLst>
                                    </p:anim>
                                  </p:childTnLst>
                                </p:cTn>
                              </p:par>
                              <p:par>
                                <p:cTn id="11" presetID="23" presetClass="entr" presetSubtype="288"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3*#ppt_w"/>
                                          </p:val>
                                        </p:tav>
                                        <p:tav tm="100000">
                                          <p:val>
                                            <p:strVal val="#ppt_w"/>
                                          </p:val>
                                        </p:tav>
                                      </p:tavLst>
                                    </p:anim>
                                    <p:anim calcmode="lin" valueType="num">
                                      <p:cBhvr>
                                        <p:cTn id="14" dur="500" fill="hold"/>
                                        <p:tgtEl>
                                          <p:spTgt spid="8"/>
                                        </p:tgtEl>
                                        <p:attrNameLst>
                                          <p:attrName>ppt_h</p:attrName>
                                        </p:attrNameLst>
                                      </p:cBhvr>
                                      <p:tavLst>
                                        <p:tav tm="0">
                                          <p:val>
                                            <p:strVal val="4/3*#ppt_h"/>
                                          </p:val>
                                        </p:tav>
                                        <p:tav tm="100000">
                                          <p:val>
                                            <p:strVal val="#ppt_h"/>
                                          </p:val>
                                        </p:tav>
                                      </p:tavLst>
                                    </p:anim>
                                  </p:childTnLst>
                                </p:cTn>
                              </p:par>
                              <p:par>
                                <p:cTn id="15" presetID="23" presetClass="entr" presetSubtype="288"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strVal val="4/3*#ppt_w"/>
                                          </p:val>
                                        </p:tav>
                                        <p:tav tm="100000">
                                          <p:val>
                                            <p:strVal val="#ppt_w"/>
                                          </p:val>
                                        </p:tav>
                                      </p:tavLst>
                                    </p:anim>
                                    <p:anim calcmode="lin" valueType="num">
                                      <p:cBhvr>
                                        <p:cTn id="18" dur="500" fill="hold"/>
                                        <p:tgtEl>
                                          <p:spTgt spid="10"/>
                                        </p:tgtEl>
                                        <p:attrNameLst>
                                          <p:attrName>ppt_h</p:attrName>
                                        </p:attrNameLst>
                                      </p:cBhvr>
                                      <p:tavLst>
                                        <p:tav tm="0">
                                          <p:val>
                                            <p:strVal val="4/3*#ppt_h"/>
                                          </p:val>
                                        </p:tav>
                                        <p:tav tm="100000">
                                          <p:val>
                                            <p:strVal val="#ppt_h"/>
                                          </p:val>
                                        </p:tav>
                                      </p:tavLst>
                                    </p:anim>
                                  </p:childTnLst>
                                </p:cTn>
                              </p:par>
                              <p:par>
                                <p:cTn id="19" presetID="23" presetClass="entr" presetSubtype="288"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p:cTn id="21" dur="500" fill="hold"/>
                                        <p:tgtEl>
                                          <p:spTgt spid="49"/>
                                        </p:tgtEl>
                                        <p:attrNameLst>
                                          <p:attrName>ppt_w</p:attrName>
                                        </p:attrNameLst>
                                      </p:cBhvr>
                                      <p:tavLst>
                                        <p:tav tm="0">
                                          <p:val>
                                            <p:strVal val="4/3*#ppt_w"/>
                                          </p:val>
                                        </p:tav>
                                        <p:tav tm="100000">
                                          <p:val>
                                            <p:strVal val="#ppt_w"/>
                                          </p:val>
                                        </p:tav>
                                      </p:tavLst>
                                    </p:anim>
                                    <p:anim calcmode="lin" valueType="num">
                                      <p:cBhvr>
                                        <p:cTn id="22" dur="500" fill="hold"/>
                                        <p:tgtEl>
                                          <p:spTgt spid="49"/>
                                        </p:tgtEl>
                                        <p:attrNameLst>
                                          <p:attrName>ppt_h</p:attrName>
                                        </p:attrNameLst>
                                      </p:cBhvr>
                                      <p:tavLst>
                                        <p:tav tm="0">
                                          <p:val>
                                            <p:strVal val="4/3*#ppt_h"/>
                                          </p:val>
                                        </p:tav>
                                        <p:tav tm="100000">
                                          <p:val>
                                            <p:strVal val="#ppt_h"/>
                                          </p:val>
                                        </p:tav>
                                      </p:tavLst>
                                    </p:anim>
                                  </p:childTnLst>
                                </p:cTn>
                              </p:par>
                              <p:par>
                                <p:cTn id="23" presetID="0"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 to="" calcmode="lin" valueType="num">
                                      <p:cBhvr>
                                        <p:cTn id="25" dur="500" fill="hold">
                                          <p:stCondLst>
                                            <p:cond delay="0"/>
                                          </p:stCondLst>
                                        </p:cTn>
                                        <p:tgtEl>
                                          <p:spTgt spid="5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6" dur="500" fill="hold">
                                          <p:stCondLst>
                                            <p:cond delay="0"/>
                                          </p:stCondLst>
                                        </p:cTn>
                                        <p:tgtEl>
                                          <p:spTgt spid="5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7" dur="500" fill="hold">
                                          <p:stCondLst>
                                            <p:cond delay="0"/>
                                          </p:stCondLst>
                                        </p:cTn>
                                        <p:tgtEl>
                                          <p:spTgt spid="52"/>
                                        </p:tgtEl>
                                        <p:attrNameLst>
                                          <p:attrName>style.opacity</p:attrName>
                                        </p:attrNameLst>
                                      </p:cBhvr>
                                      <p:tavLst>
                                        <p:tav tm="0">
                                          <p:val>
                                            <p:strVal val="0"/>
                                          </p:val>
                                        </p:tav>
                                        <p:tav tm="100000">
                                          <p:val>
                                            <p:strVal val="1"/>
                                          </p:val>
                                        </p:tav>
                                      </p:tavLst>
                                    </p:anim>
                                  </p:childTnLst>
                                </p:cTn>
                              </p:par>
                              <p:par>
                                <p:cTn id="28" presetID="0"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 to="" calcmode="lin" valueType="num">
                                      <p:cBhvr>
                                        <p:cTn id="30" dur="500" fill="hold">
                                          <p:stCondLst>
                                            <p:cond delay="0"/>
                                          </p:stCondLst>
                                        </p:cTn>
                                        <p:tgtEl>
                                          <p:spTgt spid="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1" dur="500" fill="hold">
                                          <p:stCondLst>
                                            <p:cond delay="0"/>
                                          </p:stCondLst>
                                        </p:cTn>
                                        <p:tgtEl>
                                          <p:spTgt spid="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2" dur="500" fill="hold">
                                          <p:stCondLst>
                                            <p:cond delay="0"/>
                                          </p:stCondLst>
                                        </p:cTn>
                                        <p:tgtEl>
                                          <p:spTgt spid="3"/>
                                        </p:tgtEl>
                                        <p:attrNameLst>
                                          <p:attrName>style.opacity</p:attrName>
                                        </p:attrNameLst>
                                      </p:cBhvr>
                                      <p:tavLst>
                                        <p:tav tm="0">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0" grpId="0"/>
      <p:bldP spid="49" grpId="0" animBg="1"/>
      <p:bldP spid="5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1">
            <a:extLst>
              <a:ext uri="{FF2B5EF4-FFF2-40B4-BE49-F238E27FC236}">
                <a16:creationId xmlns:a16="http://schemas.microsoft.com/office/drawing/2014/main" id="{2D47A0D2-7C0A-B548-EBF4-5B5F4A7976F0}"/>
              </a:ext>
            </a:extLst>
          </p:cNvPr>
          <p:cNvSpPr txBox="1"/>
          <p:nvPr>
            <p:custDataLst>
              <p:tags r:id="rId2"/>
            </p:custDataLst>
          </p:nvPr>
        </p:nvSpPr>
        <p:spPr>
          <a:xfrm>
            <a:off x="1023037" y="-467118"/>
            <a:ext cx="7590646" cy="1295771"/>
          </a:xfrm>
          <a:prstGeom prst="rect">
            <a:avLst/>
          </a:prstGeom>
          <a:noFill/>
        </p:spPr>
        <p:txBody>
          <a:bodyPr wrap="square" rtlCol="0" anchor="b"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基本组成</a:t>
            </a:r>
            <a:endPar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pic>
        <p:nvPicPr>
          <p:cNvPr id="7" name="Shape2">
            <a:extLst>
              <a:ext uri="{FF2B5EF4-FFF2-40B4-BE49-F238E27FC236}">
                <a16:creationId xmlns:a16="http://schemas.microsoft.com/office/drawing/2014/main" id="{7DB4A34C-9E63-99F7-C7AF-2551A3049429}"/>
              </a:ext>
            </a:extLst>
          </p:cNvPr>
          <p:cNvPicPr>
            <a:picLocks/>
          </p:cNvPicPr>
          <p:nvPr>
            <p:custDataLst>
              <p:tags r:id="rId3"/>
            </p:custDataLst>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5761" y="243437"/>
            <a:ext cx="585216" cy="585216"/>
          </a:xfrm>
          <a:prstGeom prst="rect">
            <a:avLst/>
          </a:prstGeom>
        </p:spPr>
      </p:pic>
      <p:sp>
        <p:nvSpPr>
          <p:cNvPr id="8" name="Text17" hidden="1">
            <a:extLst>
              <a:ext uri="{FF2B5EF4-FFF2-40B4-BE49-F238E27FC236}">
                <a16:creationId xmlns:a16="http://schemas.microsoft.com/office/drawing/2014/main" id="{D8A71D52-BA8E-811E-2FC6-6F9DCD27F81E}"/>
              </a:ext>
            </a:extLst>
          </p:cNvPr>
          <p:cNvSpPr txBox="1"/>
          <p:nvPr>
            <p:custDataLst>
              <p:tags r:id="rId4"/>
            </p:custDataLst>
          </p:nvPr>
        </p:nvSpPr>
        <p:spPr>
          <a:xfrm>
            <a:off x="691724" y="7832348"/>
            <a:ext cx="11496384" cy="720348"/>
          </a:xfrm>
          <a:prstGeom prst="rect">
            <a:avLst/>
          </a:prstGeom>
          <a:noFill/>
        </p:spPr>
        <p:txBody>
          <a:bodyPr wrap="square" rtlCol="0" anchor="ctr" anchorCtr="0">
            <a:no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55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全球覆盖与区域增强</a:t>
            </a:r>
            <a:endParaRPr lang="zh-CN" altLang="en-US" sz="55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10" name="文本框 9">
            <a:extLst>
              <a:ext uri="{FF2B5EF4-FFF2-40B4-BE49-F238E27FC236}">
                <a16:creationId xmlns:a16="http://schemas.microsoft.com/office/drawing/2014/main" id="{CFD40831-E2DF-3459-73C7-096437BEECDF}"/>
              </a:ext>
            </a:extLst>
          </p:cNvPr>
          <p:cNvSpPr txBox="1"/>
          <p:nvPr/>
        </p:nvSpPr>
        <p:spPr>
          <a:xfrm>
            <a:off x="1957388" y="1308374"/>
            <a:ext cx="2152650"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空间段</a:t>
            </a:r>
          </a:p>
        </p:txBody>
      </p:sp>
      <p:sp>
        <p:nvSpPr>
          <p:cNvPr id="3" name="Text5">
            <a:extLst>
              <a:ext uri="{FF2B5EF4-FFF2-40B4-BE49-F238E27FC236}">
                <a16:creationId xmlns:a16="http://schemas.microsoft.com/office/drawing/2014/main" id="{51C42D8F-EA67-F889-78D8-7169EF40DC16}"/>
              </a:ext>
            </a:extLst>
          </p:cNvPr>
          <p:cNvSpPr/>
          <p:nvPr>
            <p:custDataLst>
              <p:tags r:id="rId5"/>
            </p:custDataLst>
          </p:nvPr>
        </p:nvSpPr>
        <p:spPr>
          <a:xfrm>
            <a:off x="666018" y="1226470"/>
            <a:ext cx="714037" cy="625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latin typeface="微软雅黑" panose="020B0503020204020204" pitchFamily="34" charset="-122"/>
                <a:ea typeface="微软雅黑" panose="020B0503020204020204" pitchFamily="34" charset="-122"/>
                <a:cs typeface="+mn-ea"/>
                <a:sym typeface="Arial" panose="020B0604020202020204" pitchFamily="34" charset="0"/>
              </a:rPr>
              <a:t>01</a:t>
            </a:r>
          </a:p>
        </p:txBody>
      </p:sp>
      <p:pic>
        <p:nvPicPr>
          <p:cNvPr id="5" name="图片 4">
            <a:extLst>
              <a:ext uri="{FF2B5EF4-FFF2-40B4-BE49-F238E27FC236}">
                <a16:creationId xmlns:a16="http://schemas.microsoft.com/office/drawing/2014/main" id="{FCB9C085-568A-3035-3C7F-B181515E11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43735" y="1887939"/>
            <a:ext cx="4876800" cy="4276725"/>
          </a:xfrm>
          <a:prstGeom prst="ellipse">
            <a:avLst/>
          </a:prstGeom>
          <a:ln>
            <a:noFill/>
          </a:ln>
          <a:effectLst>
            <a:softEdge rad="112500"/>
          </a:effectLst>
        </p:spPr>
      </p:pic>
      <p:sp>
        <p:nvSpPr>
          <p:cNvPr id="6" name="Text4">
            <a:extLst>
              <a:ext uri="{FF2B5EF4-FFF2-40B4-BE49-F238E27FC236}">
                <a16:creationId xmlns:a16="http://schemas.microsoft.com/office/drawing/2014/main" id="{0BE1D18E-D9A4-BD4C-647A-1986A581AC24}"/>
              </a:ext>
            </a:extLst>
          </p:cNvPr>
          <p:cNvSpPr/>
          <p:nvPr>
            <p:custDataLst>
              <p:tags r:id="rId6"/>
            </p:custDataLst>
          </p:nvPr>
        </p:nvSpPr>
        <p:spPr>
          <a:xfrm>
            <a:off x="666017" y="2063694"/>
            <a:ext cx="4876799" cy="4247317"/>
          </a:xfrm>
          <a:prstGeom prst="roundRect">
            <a:avLst>
              <a:gd name="adj" fmla="val 5818"/>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r>
              <a:rPr lang="zh-CN" altLang="en-US" sz="2400" b="0" i="0" dirty="0">
                <a:solidFill>
                  <a:srgbClr val="0D0D0D"/>
                </a:solidFill>
                <a:effectLst/>
                <a:latin typeface="Söhne"/>
              </a:rPr>
              <a:t>空间段是指北斗导航系统中运行在太空中的卫星部分。这些卫星主要包括北斗导航卫星、时钟校准卫星和信号增强卫星等。北斗导航卫星主要发射导航信号，提供定位和导航服务；时钟校准卫星用于校准卫星的精确时钟；信号增强卫星用于增强信号覆盖范围和提高服务质量。</a:t>
            </a:r>
            <a:endParaRPr lang="zh-CN" altLang="en-US" sz="2400" dirty="0"/>
          </a:p>
        </p:txBody>
      </p:sp>
    </p:spTree>
    <p:custDataLst>
      <p:tags r:id="rId1"/>
    </p:custDataLst>
    <p:extLst>
      <p:ext uri="{BB962C8B-B14F-4D97-AF65-F5344CB8AC3E}">
        <p14:creationId xmlns:p14="http://schemas.microsoft.com/office/powerpoint/2010/main" val="3492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strVal val="4/3*#ppt_w"/>
                                          </p:val>
                                        </p:tav>
                                        <p:tav tm="100000">
                                          <p:val>
                                            <p:strVal val="#ppt_w"/>
                                          </p:val>
                                        </p:tav>
                                      </p:tavLst>
                                    </p:anim>
                                    <p:anim calcmode="lin" valueType="num">
                                      <p:cBhvr>
                                        <p:cTn id="12" dur="500" fill="hold"/>
                                        <p:tgtEl>
                                          <p:spTgt spid="3"/>
                                        </p:tgtEl>
                                        <p:attrNameLst>
                                          <p:attrName>ppt_h</p:attrName>
                                        </p:attrNameLst>
                                      </p:cBhvr>
                                      <p:tavLst>
                                        <p:tav tm="0">
                                          <p:val>
                                            <p:strVal val="4/3*#ppt_h"/>
                                          </p:val>
                                        </p:tav>
                                        <p:tav tm="100000">
                                          <p:val>
                                            <p:strVal val="#ppt_h"/>
                                          </p:val>
                                        </p:tav>
                                      </p:tavLst>
                                    </p:anim>
                                    <p:anim to="" calcmode="lin" valueType="num">
                                      <p:cBhvr>
                                        <p:cTn id="13" dur="500" fill="hold">
                                          <p:stCondLst>
                                            <p:cond delay="0"/>
                                          </p:stCondLst>
                                        </p:cTn>
                                        <p:tgtEl>
                                          <p:spTgt spid="3"/>
                                        </p:tgtEl>
                                        <p:attrNameLst>
                                          <p:attrName>ppt_x</p:attrName>
                                        </p:attrNameLst>
                                      </p:cBhvr>
                                      <p:tavLst>
                                        <p:tav tm="0">
                                          <p:val>
                                            <p:strVal val="#ppt_x+0.3371622"/>
                                          </p:val>
                                        </p:tav>
                                        <p:tav tm="100000">
                                          <p:val>
                                            <p:strVal val="#ppt_x+0.3371622"/>
                                          </p:val>
                                        </p:tav>
                                      </p:tavLst>
                                    </p:anim>
                                    <p:anim to="" calcmode="lin" valueType="num">
                                      <p:cBhvr>
                                        <p:cTn id="14" dur="500" fill="hold">
                                          <p:stCondLst>
                                            <p:cond delay="0"/>
                                          </p:stCondLst>
                                        </p:cTn>
                                        <p:tgtEl>
                                          <p:spTgt spid="3"/>
                                        </p:tgtEl>
                                        <p:attrNameLst>
                                          <p:attrName>ppt_y</p:attrName>
                                        </p:attrNameLst>
                                      </p:cBhvr>
                                      <p:tavLst>
                                        <p:tav tm="0">
                                          <p:val>
                                            <p:strVal val="#ppt_y+-0.01867755"/>
                                          </p:val>
                                        </p:tav>
                                        <p:tav tm="100000">
                                          <p:val>
                                            <p:strVal val="#ppt_y+-0.01867755"/>
                                          </p:val>
                                        </p:tav>
                                      </p:tavLst>
                                    </p:anim>
                                  </p:childTnLst>
                                </p:cTn>
                              </p:par>
                              <p:par>
                                <p:cTn id="15" presetID="35" presetClass="path" presetSubtype="0" accel="50000" decel="50000" fill="hold" grpId="1" nodeType="withEffect">
                                  <p:stCondLst>
                                    <p:cond delay="0"/>
                                  </p:stCondLst>
                                  <p:childTnLst>
                                    <p:anim to="" calcmode="lin" valueType="num">
                                      <p:cBhvr>
                                        <p:cTn id="16" dur="500" fill="hold">
                                          <p:stCondLst>
                                            <p:cond delay="0"/>
                                          </p:stCondLst>
                                        </p:cTn>
                                        <p:tgtEl>
                                          <p:spTgt spid="3"/>
                                        </p:tgtEl>
                                        <p:attrNameLst>
                                          <p:attrName>ppt_x</p:attrName>
                                        </p:attrNameLst>
                                      </p:cBhvr>
                                      <p:tavLst>
                                        <p:tav tm="0">
                                          <p:val>
                                            <p:strVal val="ppt_x"/>
                                          </p:val>
                                        </p:tav>
                                        <p:tav tm="100000">
                                          <p:val>
                                            <p:strVal val="#ppt_x+0.22981538"/>
                                          </p:val>
                                        </p:tav>
                                      </p:tavLst>
                                    </p:anim>
                                    <p:anim to="" calcmode="lin" valueType="num">
                                      <p:cBhvr>
                                        <p:cTn id="17" dur="500" fill="hold">
                                          <p:stCondLst>
                                            <p:cond delay="0"/>
                                          </p:stCondLst>
                                        </p:cTn>
                                        <p:tgtEl>
                                          <p:spTgt spid="3"/>
                                        </p:tgtEl>
                                        <p:attrNameLst>
                                          <p:attrName>ppt_y</p:attrName>
                                        </p:attrNameLst>
                                      </p:cBhvr>
                                      <p:tavLst>
                                        <p:tav tm="0">
                                          <p:val>
                                            <p:strVal val="ppt_y"/>
                                          </p:val>
                                        </p:tav>
                                        <p:tav tm="100000">
                                          <p:val>
                                            <p:strVal val="#ppt_y+0.0023774323"/>
                                          </p:val>
                                        </p:tav>
                                      </p:tavLst>
                                    </p:anim>
                                    <p:anim to="" calcmode="lin" valueType="num">
                                      <p:cBhvr>
                                        <p:cTn id="18" dur="500" fill="hold">
                                          <p:stCondLst>
                                            <p:cond delay="0"/>
                                          </p:stCondLst>
                                        </p:cTn>
                                        <p:tgtEl>
                                          <p:spTgt spid="3"/>
                                        </p:tgtEl>
                                        <p:attrNameLst>
                                          <p:attrName>ppt_w</p:attrName>
                                        </p:attrNameLst>
                                      </p:cBhvr>
                                      <p:tavLst>
                                        <p:tav tm="0">
                                          <p:val>
                                            <p:strVal val="ppt_w"/>
                                          </p:val>
                                        </p:tav>
                                        <p:tav tm="100000">
                                          <p:val>
                                            <p:strVal val="#ppt_w"/>
                                          </p:val>
                                        </p:tav>
                                      </p:tavLst>
                                    </p:anim>
                                    <p:anim to="" calcmode="lin" valueType="num">
                                      <p:cBhvr>
                                        <p:cTn id="19" dur="500" fill="hold">
                                          <p:stCondLst>
                                            <p:cond delay="0"/>
                                          </p:stCondLst>
                                        </p:cTn>
                                        <p:tgtEl>
                                          <p:spTgt spid="3"/>
                                        </p:tgtEl>
                                        <p:attrNameLst>
                                          <p:attrName>ppt_h</p:attrName>
                                        </p:attrNameLst>
                                      </p:cBhvr>
                                      <p:tavLst>
                                        <p:tav tm="0">
                                          <p:val>
                                            <p:strVal val="ppt_h"/>
                                          </p:val>
                                        </p:tav>
                                        <p:tav tm="100000">
                                          <p:val>
                                            <p:strVal val="#ppt_h"/>
                                          </p:val>
                                        </p:tav>
                                      </p:tavLst>
                                    </p:anim>
                                  </p:childTnLst>
                                </p:cTn>
                              </p:par>
                              <p:par>
                                <p:cTn id="20" presetID="35" presetClass="path" presetSubtype="0" accel="50000" decel="50000" fill="hold" grpId="2" nodeType="withEffect">
                                  <p:stCondLst>
                                    <p:cond delay="0"/>
                                  </p:stCondLst>
                                  <p:childTnLst>
                                    <p:anim to="" calcmode="lin" valueType="num">
                                      <p:cBhvr>
                                        <p:cTn id="21" dur="500" fill="hold">
                                          <p:stCondLst>
                                            <p:cond delay="0"/>
                                          </p:stCondLst>
                                        </p:cTn>
                                        <p:tgtEl>
                                          <p:spTgt spid="3"/>
                                        </p:tgtEl>
                                        <p:attrNameLst>
                                          <p:attrName>ppt_x</p:attrName>
                                        </p:attrNameLst>
                                      </p:cBhvr>
                                      <p:tavLst>
                                        <p:tav tm="0">
                                          <p:val>
                                            <p:strVal val="ppt_x"/>
                                          </p:val>
                                        </p:tav>
                                        <p:tav tm="100000">
                                          <p:val>
                                            <p:strVal val="#ppt_x+0.10734673"/>
                                          </p:val>
                                        </p:tav>
                                      </p:tavLst>
                                    </p:anim>
                                    <p:anim to="" calcmode="lin" valueType="num">
                                      <p:cBhvr>
                                        <p:cTn id="22" dur="500" fill="hold">
                                          <p:stCondLst>
                                            <p:cond delay="0"/>
                                          </p:stCondLst>
                                        </p:cTn>
                                        <p:tgtEl>
                                          <p:spTgt spid="3"/>
                                        </p:tgtEl>
                                        <p:attrNameLst>
                                          <p:attrName>ppt_y</p:attrName>
                                        </p:attrNameLst>
                                      </p:cBhvr>
                                      <p:tavLst>
                                        <p:tav tm="0">
                                          <p:val>
                                            <p:strVal val="ppt_y"/>
                                          </p:val>
                                        </p:tav>
                                        <p:tav tm="100000">
                                          <p:val>
                                            <p:strVal val="#ppt_y+0"/>
                                          </p:val>
                                        </p:tav>
                                      </p:tavLst>
                                    </p:anim>
                                    <p:anim to="" calcmode="lin" valueType="num">
                                      <p:cBhvr>
                                        <p:cTn id="23" dur="500" fill="hold">
                                          <p:stCondLst>
                                            <p:cond delay="0"/>
                                          </p:stCondLst>
                                        </p:cTn>
                                        <p:tgtEl>
                                          <p:spTgt spid="3"/>
                                        </p:tgtEl>
                                        <p:attrNameLst>
                                          <p:attrName>ppt_w</p:attrName>
                                        </p:attrNameLst>
                                      </p:cBhvr>
                                      <p:tavLst>
                                        <p:tav tm="0">
                                          <p:val>
                                            <p:strVal val="ppt_w"/>
                                          </p:val>
                                        </p:tav>
                                        <p:tav tm="100000">
                                          <p:val>
                                            <p:strVal val="#ppt_w"/>
                                          </p:val>
                                        </p:tav>
                                      </p:tavLst>
                                    </p:anim>
                                    <p:anim to="" calcmode="lin" valueType="num">
                                      <p:cBhvr>
                                        <p:cTn id="24" dur="500" fill="hold">
                                          <p:stCondLst>
                                            <p:cond delay="0"/>
                                          </p:stCondLst>
                                        </p:cTn>
                                        <p:tgtEl>
                                          <p:spTgt spid="3"/>
                                        </p:tgtEl>
                                        <p:attrNameLst>
                                          <p:attrName>ppt_h</p:attrName>
                                        </p:attrNameLst>
                                      </p:cBhvr>
                                      <p:tavLst>
                                        <p:tav tm="0">
                                          <p:val>
                                            <p:strVal val="ppt_h"/>
                                          </p:val>
                                        </p:tav>
                                        <p:tav tm="100000">
                                          <p:val>
                                            <p:strVal val="#ppt_h"/>
                                          </p:val>
                                        </p:tav>
                                      </p:tavLst>
                                    </p:anim>
                                  </p:childTnLst>
                                </p:cTn>
                              </p:par>
                              <p:par>
                                <p:cTn id="25" presetID="35" presetClass="path" presetSubtype="0" accel="50000" decel="50000" fill="hold" grpId="3" nodeType="withEffect">
                                  <p:stCondLst>
                                    <p:cond delay="0"/>
                                  </p:stCondLst>
                                  <p:childTnLst>
                                    <p:anim to="" calcmode="lin" valueType="num">
                                      <p:cBhvr>
                                        <p:cTn id="26" dur="500" fill="hold">
                                          <p:stCondLst>
                                            <p:cond delay="0"/>
                                          </p:stCondLst>
                                        </p:cTn>
                                        <p:tgtEl>
                                          <p:spTgt spid="3"/>
                                        </p:tgtEl>
                                        <p:attrNameLst>
                                          <p:attrName>ppt_x</p:attrName>
                                        </p:attrNameLst>
                                      </p:cBhvr>
                                      <p:tavLst>
                                        <p:tav tm="0">
                                          <p:val>
                                            <p:strVal val="ppt_x"/>
                                          </p:val>
                                        </p:tav>
                                        <p:tav tm="100000">
                                          <p:val>
                                            <p:strVal val="#ppt_x+1.5894573E-08"/>
                                          </p:val>
                                        </p:tav>
                                      </p:tavLst>
                                    </p:anim>
                                    <p:anim to="" calcmode="lin" valueType="num">
                                      <p:cBhvr>
                                        <p:cTn id="27" dur="500" fill="hold">
                                          <p:stCondLst>
                                            <p:cond delay="0"/>
                                          </p:stCondLst>
                                        </p:cTn>
                                        <p:tgtEl>
                                          <p:spTgt spid="3"/>
                                        </p:tgtEl>
                                        <p:attrNameLst>
                                          <p:attrName>ppt_y</p:attrName>
                                        </p:attrNameLst>
                                      </p:cBhvr>
                                      <p:tavLst>
                                        <p:tav tm="0">
                                          <p:val>
                                            <p:strVal val="ppt_y"/>
                                          </p:val>
                                        </p:tav>
                                        <p:tav tm="100000">
                                          <p:val>
                                            <p:strVal val="#ppt_y+0"/>
                                          </p:val>
                                        </p:tav>
                                      </p:tavLst>
                                    </p:anim>
                                    <p:anim to="" calcmode="lin" valueType="num">
                                      <p:cBhvr>
                                        <p:cTn id="28" dur="500" fill="hold">
                                          <p:stCondLst>
                                            <p:cond delay="0"/>
                                          </p:stCondLst>
                                        </p:cTn>
                                        <p:tgtEl>
                                          <p:spTgt spid="3"/>
                                        </p:tgtEl>
                                        <p:attrNameLst>
                                          <p:attrName>ppt_w</p:attrName>
                                        </p:attrNameLst>
                                      </p:cBhvr>
                                      <p:tavLst>
                                        <p:tav tm="0">
                                          <p:val>
                                            <p:strVal val="ppt_w"/>
                                          </p:val>
                                        </p:tav>
                                        <p:tav tm="100000">
                                          <p:val>
                                            <p:strVal val="#ppt_w"/>
                                          </p:val>
                                        </p:tav>
                                      </p:tavLst>
                                    </p:anim>
                                    <p:anim to="" calcmode="lin" valueType="num">
                                      <p:cBhvr>
                                        <p:cTn id="29" dur="500" fill="hold">
                                          <p:stCondLst>
                                            <p:cond delay="0"/>
                                          </p:stCondLst>
                                        </p:cTn>
                                        <p:tgtEl>
                                          <p:spTgt spid="3"/>
                                        </p:tgtEl>
                                        <p:attrNameLst>
                                          <p:attrName>ppt_h</p:attrName>
                                        </p:attrNameLst>
                                      </p:cBhvr>
                                      <p:tavLst>
                                        <p:tav tm="0">
                                          <p:val>
                                            <p:strVal val="ppt_h"/>
                                          </p:val>
                                        </p:tav>
                                        <p:tav tm="100000">
                                          <p:val>
                                            <p:strVal val="#ppt_h"/>
                                          </p:val>
                                        </p:tav>
                                      </p:tavLst>
                                    </p:anim>
                                  </p:childTnLst>
                                </p:cTn>
                              </p:par>
                              <p:par>
                                <p:cTn id="30" presetID="23" presetClass="entr" presetSubtype="288"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strVal val="4/3*#ppt_w"/>
                                          </p:val>
                                        </p:tav>
                                        <p:tav tm="100000">
                                          <p:val>
                                            <p:strVal val="#ppt_w"/>
                                          </p:val>
                                        </p:tav>
                                      </p:tavLst>
                                    </p:anim>
                                    <p:anim calcmode="lin" valueType="num">
                                      <p:cBhvr>
                                        <p:cTn id="33" dur="500" fill="hold"/>
                                        <p:tgtEl>
                                          <p:spTgt spid="6"/>
                                        </p:tgtEl>
                                        <p:attrNameLst>
                                          <p:attrName>ppt_h</p:attrName>
                                        </p:attrNameLst>
                                      </p:cBhvr>
                                      <p:tavLst>
                                        <p:tav tm="0">
                                          <p:val>
                                            <p:strVal val="4/3*#ppt_h"/>
                                          </p:val>
                                        </p:tav>
                                        <p:tav tm="100000">
                                          <p:val>
                                            <p:strVal val="#ppt_h"/>
                                          </p:val>
                                        </p:tav>
                                      </p:tavLst>
                                    </p:anim>
                                    <p:anim to="" calcmode="lin" valueType="num">
                                      <p:cBhvr>
                                        <p:cTn id="34" dur="500" fill="hold">
                                          <p:stCondLst>
                                            <p:cond delay="0"/>
                                          </p:stCondLst>
                                        </p:cTn>
                                        <p:tgtEl>
                                          <p:spTgt spid="6"/>
                                        </p:tgtEl>
                                        <p:attrNameLst>
                                          <p:attrName>ppt_x</p:attrName>
                                        </p:attrNameLst>
                                      </p:cBhvr>
                                      <p:tavLst>
                                        <p:tav tm="0">
                                          <p:val>
                                            <p:strVal val="#ppt_x+0"/>
                                          </p:val>
                                        </p:tav>
                                        <p:tav tm="100000">
                                          <p:val>
                                            <p:strVal val="#ppt_x+0"/>
                                          </p:val>
                                        </p:tav>
                                      </p:tavLst>
                                    </p:anim>
                                    <p:anim to="" calcmode="lin" valueType="num">
                                      <p:cBhvr>
                                        <p:cTn id="35" dur="500" fill="hold">
                                          <p:stCondLst>
                                            <p:cond delay="0"/>
                                          </p:stCondLst>
                                        </p:cTn>
                                        <p:tgtEl>
                                          <p:spTgt spid="6"/>
                                        </p:tgtEl>
                                        <p:attrNameLst>
                                          <p:attrName>ppt_y</p:attrName>
                                        </p:attrNameLst>
                                      </p:cBhvr>
                                      <p:tavLst>
                                        <p:tav tm="0">
                                          <p:val>
                                            <p:strVal val="#ppt_y+0.1815177"/>
                                          </p:val>
                                        </p:tav>
                                        <p:tav tm="100000">
                                          <p:val>
                                            <p:strVal val="#ppt_y+0.1815177"/>
                                          </p:val>
                                        </p:tav>
                                      </p:tavLst>
                                    </p:anim>
                                  </p:childTnLst>
                                </p:cTn>
                              </p:par>
                              <p:par>
                                <p:cTn id="36" presetID="35" presetClass="path" presetSubtype="0" accel="50000" decel="50000" fill="hold" grpId="1" nodeType="withEffect">
                                  <p:stCondLst>
                                    <p:cond delay="0"/>
                                  </p:stCondLst>
                                  <p:childTnLst>
                                    <p:anim to="" calcmode="lin" valueType="num">
                                      <p:cBhvr>
                                        <p:cTn id="37" dur="500" fill="hold">
                                          <p:stCondLst>
                                            <p:cond delay="0"/>
                                          </p:stCondLst>
                                        </p:cTn>
                                        <p:tgtEl>
                                          <p:spTgt spid="6"/>
                                        </p:tgtEl>
                                        <p:attrNameLst>
                                          <p:attrName>ppt_x</p:attrName>
                                        </p:attrNameLst>
                                      </p:cBhvr>
                                      <p:tavLst>
                                        <p:tav tm="0">
                                          <p:val>
                                            <p:strVal val="ppt_x"/>
                                          </p:val>
                                        </p:tav>
                                        <p:tav tm="100000">
                                          <p:val>
                                            <p:strVal val="#ppt_x+0"/>
                                          </p:val>
                                        </p:tav>
                                      </p:tavLst>
                                    </p:anim>
                                    <p:anim to="" calcmode="lin" valueType="num">
                                      <p:cBhvr>
                                        <p:cTn id="38" dur="500" fill="hold">
                                          <p:stCondLst>
                                            <p:cond delay="0"/>
                                          </p:stCondLst>
                                        </p:cTn>
                                        <p:tgtEl>
                                          <p:spTgt spid="6"/>
                                        </p:tgtEl>
                                        <p:attrNameLst>
                                          <p:attrName>ppt_y</p:attrName>
                                        </p:attrNameLst>
                                      </p:cBhvr>
                                      <p:tavLst>
                                        <p:tav tm="0">
                                          <p:val>
                                            <p:strVal val="ppt_y"/>
                                          </p:val>
                                        </p:tav>
                                        <p:tav tm="100000">
                                          <p:val>
                                            <p:strVal val="#ppt_y+0"/>
                                          </p:val>
                                        </p:tav>
                                      </p:tavLst>
                                    </p:anim>
                                    <p:anim to="" calcmode="lin" valueType="num">
                                      <p:cBhvr>
                                        <p:cTn id="39" dur="500" fill="hold">
                                          <p:stCondLst>
                                            <p:cond delay="0"/>
                                          </p:stCondLst>
                                        </p:cTn>
                                        <p:tgtEl>
                                          <p:spTgt spid="6"/>
                                        </p:tgtEl>
                                        <p:attrNameLst>
                                          <p:attrName>ppt_w</p:attrName>
                                        </p:attrNameLst>
                                      </p:cBhvr>
                                      <p:tavLst>
                                        <p:tav tm="0">
                                          <p:val>
                                            <p:strVal val="ppt_w"/>
                                          </p:val>
                                        </p:tav>
                                        <p:tav tm="100000">
                                          <p:val>
                                            <p:strVal val="#ppt_w"/>
                                          </p:val>
                                        </p:tav>
                                      </p:tavLst>
                                    </p:anim>
                                    <p:anim to="" calcmode="lin" valueType="num">
                                      <p:cBhvr>
                                        <p:cTn id="40" dur="500" fill="hold">
                                          <p:stCondLst>
                                            <p:cond delay="0"/>
                                          </p:stCondLst>
                                        </p:cTn>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6" grpId="0" animBg="1"/>
      <p:bldP spid="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1">
            <a:extLst>
              <a:ext uri="{FF2B5EF4-FFF2-40B4-BE49-F238E27FC236}">
                <a16:creationId xmlns:a16="http://schemas.microsoft.com/office/drawing/2014/main" id="{2D47A0D2-7C0A-B548-EBF4-5B5F4A7976F0}"/>
              </a:ext>
            </a:extLst>
          </p:cNvPr>
          <p:cNvSpPr txBox="1"/>
          <p:nvPr>
            <p:custDataLst>
              <p:tags r:id="rId2"/>
            </p:custDataLst>
          </p:nvPr>
        </p:nvSpPr>
        <p:spPr>
          <a:xfrm>
            <a:off x="1023037" y="-467118"/>
            <a:ext cx="7590646" cy="1295771"/>
          </a:xfrm>
          <a:prstGeom prst="rect">
            <a:avLst/>
          </a:prstGeom>
          <a:noFill/>
        </p:spPr>
        <p:txBody>
          <a:bodyPr wrap="square" rtlCol="0" anchor="b"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基本组成</a:t>
            </a:r>
            <a:endPar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pic>
        <p:nvPicPr>
          <p:cNvPr id="7" name="Shape2">
            <a:extLst>
              <a:ext uri="{FF2B5EF4-FFF2-40B4-BE49-F238E27FC236}">
                <a16:creationId xmlns:a16="http://schemas.microsoft.com/office/drawing/2014/main" id="{7DB4A34C-9E63-99F7-C7AF-2551A3049429}"/>
              </a:ext>
            </a:extLst>
          </p:cNvPr>
          <p:cNvPicPr>
            <a:picLocks/>
          </p:cNvPicPr>
          <p:nvPr>
            <p:custDataLst>
              <p:tags r:id="rId3"/>
            </p:custDataLst>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5761" y="243437"/>
            <a:ext cx="585216" cy="585216"/>
          </a:xfrm>
          <a:prstGeom prst="rect">
            <a:avLst/>
          </a:prstGeom>
        </p:spPr>
      </p:pic>
      <p:sp>
        <p:nvSpPr>
          <p:cNvPr id="8" name="Text17" hidden="1">
            <a:extLst>
              <a:ext uri="{FF2B5EF4-FFF2-40B4-BE49-F238E27FC236}">
                <a16:creationId xmlns:a16="http://schemas.microsoft.com/office/drawing/2014/main" id="{D8A71D52-BA8E-811E-2FC6-6F9DCD27F81E}"/>
              </a:ext>
            </a:extLst>
          </p:cNvPr>
          <p:cNvSpPr txBox="1"/>
          <p:nvPr>
            <p:custDataLst>
              <p:tags r:id="rId4"/>
            </p:custDataLst>
          </p:nvPr>
        </p:nvSpPr>
        <p:spPr>
          <a:xfrm>
            <a:off x="691724" y="7832348"/>
            <a:ext cx="11496384" cy="720348"/>
          </a:xfrm>
          <a:prstGeom prst="rect">
            <a:avLst/>
          </a:prstGeom>
          <a:noFill/>
        </p:spPr>
        <p:txBody>
          <a:bodyPr wrap="square" rtlCol="0" anchor="ctr" anchorCtr="0">
            <a:no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55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全球覆盖与区域增强</a:t>
            </a:r>
            <a:endParaRPr lang="zh-CN" altLang="en-US" sz="55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10" name="文本框 9">
            <a:extLst>
              <a:ext uri="{FF2B5EF4-FFF2-40B4-BE49-F238E27FC236}">
                <a16:creationId xmlns:a16="http://schemas.microsoft.com/office/drawing/2014/main" id="{CFD40831-E2DF-3459-73C7-096437BEECDF}"/>
              </a:ext>
            </a:extLst>
          </p:cNvPr>
          <p:cNvSpPr txBox="1"/>
          <p:nvPr/>
        </p:nvSpPr>
        <p:spPr>
          <a:xfrm>
            <a:off x="1957388" y="1308374"/>
            <a:ext cx="2152650"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地面段</a:t>
            </a:r>
          </a:p>
        </p:txBody>
      </p:sp>
      <p:sp>
        <p:nvSpPr>
          <p:cNvPr id="3" name="Text5">
            <a:extLst>
              <a:ext uri="{FF2B5EF4-FFF2-40B4-BE49-F238E27FC236}">
                <a16:creationId xmlns:a16="http://schemas.microsoft.com/office/drawing/2014/main" id="{51C42D8F-EA67-F889-78D8-7169EF40DC16}"/>
              </a:ext>
            </a:extLst>
          </p:cNvPr>
          <p:cNvSpPr/>
          <p:nvPr>
            <p:custDataLst>
              <p:tags r:id="rId5"/>
            </p:custDataLst>
          </p:nvPr>
        </p:nvSpPr>
        <p:spPr>
          <a:xfrm>
            <a:off x="666018" y="1226470"/>
            <a:ext cx="714037" cy="625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latin typeface="微软雅黑" panose="020B0503020204020204" pitchFamily="34" charset="-122"/>
                <a:ea typeface="微软雅黑" panose="020B0503020204020204" pitchFamily="34" charset="-122"/>
                <a:cs typeface="+mn-ea"/>
                <a:sym typeface="Arial" panose="020B0604020202020204" pitchFamily="34" charset="0"/>
              </a:rPr>
              <a:t>02</a:t>
            </a:r>
          </a:p>
        </p:txBody>
      </p:sp>
      <p:sp>
        <p:nvSpPr>
          <p:cNvPr id="4" name="Text4">
            <a:extLst>
              <a:ext uri="{FF2B5EF4-FFF2-40B4-BE49-F238E27FC236}">
                <a16:creationId xmlns:a16="http://schemas.microsoft.com/office/drawing/2014/main" id="{829C32C0-4D9F-D193-C426-E096DA507371}"/>
              </a:ext>
            </a:extLst>
          </p:cNvPr>
          <p:cNvSpPr/>
          <p:nvPr>
            <p:custDataLst>
              <p:tags r:id="rId6"/>
            </p:custDataLst>
          </p:nvPr>
        </p:nvSpPr>
        <p:spPr>
          <a:xfrm>
            <a:off x="595313" y="2015056"/>
            <a:ext cx="4876799" cy="4247317"/>
          </a:xfrm>
          <a:prstGeom prst="roundRect">
            <a:avLst>
              <a:gd name="adj" fmla="val 5818"/>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r>
              <a:rPr lang="zh-CN" altLang="en-US" sz="2400" b="0" i="0" dirty="0">
                <a:solidFill>
                  <a:srgbClr val="0D0D0D"/>
                </a:solidFill>
                <a:effectLst/>
                <a:latin typeface="Söhne"/>
              </a:rPr>
              <a:t>地面段是指北斗导航系统中的地面监控系统和控制中心部分。地面监控系统由一系列地面站组成，负责监测和控制北斗卫星的运行状态、轨道参数、时钟精度等；控制中心负责整个系统的规划、调度、控制、监测等工作，与地面监控系统相连，通过数据链路实现对卫星和地面设备的远程控制和监测。</a:t>
            </a:r>
            <a:endParaRPr lang="zh-CN" altLang="en-US" sz="2400" dirty="0"/>
          </a:p>
        </p:txBody>
      </p:sp>
      <p:pic>
        <p:nvPicPr>
          <p:cNvPr id="6" name="图片 5">
            <a:extLst>
              <a:ext uri="{FF2B5EF4-FFF2-40B4-BE49-F238E27FC236}">
                <a16:creationId xmlns:a16="http://schemas.microsoft.com/office/drawing/2014/main" id="{D13CD007-1DE0-AE96-57E9-91ACC57242A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74421" y="1539206"/>
            <a:ext cx="5322506" cy="35418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22069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strVal val="4/3*#ppt_w"/>
                                          </p:val>
                                        </p:tav>
                                        <p:tav tm="100000">
                                          <p:val>
                                            <p:strVal val="#ppt_w"/>
                                          </p:val>
                                        </p:tav>
                                      </p:tavLst>
                                    </p:anim>
                                    <p:anim calcmode="lin" valueType="num">
                                      <p:cBhvr>
                                        <p:cTn id="12" dur="500" fill="hold"/>
                                        <p:tgtEl>
                                          <p:spTgt spid="3"/>
                                        </p:tgtEl>
                                        <p:attrNameLst>
                                          <p:attrName>ppt_h</p:attrName>
                                        </p:attrNameLst>
                                      </p:cBhvr>
                                      <p:tavLst>
                                        <p:tav tm="0">
                                          <p:val>
                                            <p:strVal val="4/3*#ppt_h"/>
                                          </p:val>
                                        </p:tav>
                                        <p:tav tm="100000">
                                          <p:val>
                                            <p:strVal val="#ppt_h"/>
                                          </p:val>
                                        </p:tav>
                                      </p:tavLst>
                                    </p:anim>
                                    <p:anim to="" calcmode="lin" valueType="num">
                                      <p:cBhvr>
                                        <p:cTn id="13" dur="500" fill="hold">
                                          <p:stCondLst>
                                            <p:cond delay="0"/>
                                          </p:stCondLst>
                                        </p:cTn>
                                        <p:tgtEl>
                                          <p:spTgt spid="3"/>
                                        </p:tgtEl>
                                        <p:attrNameLst>
                                          <p:attrName>ppt_x</p:attrName>
                                        </p:attrNameLst>
                                      </p:cBhvr>
                                      <p:tavLst>
                                        <p:tav tm="0">
                                          <p:val>
                                            <p:strVal val="#ppt_x+0.3371622"/>
                                          </p:val>
                                        </p:tav>
                                        <p:tav tm="100000">
                                          <p:val>
                                            <p:strVal val="#ppt_x+0.3371622"/>
                                          </p:val>
                                        </p:tav>
                                      </p:tavLst>
                                    </p:anim>
                                    <p:anim to="" calcmode="lin" valueType="num">
                                      <p:cBhvr>
                                        <p:cTn id="14" dur="500" fill="hold">
                                          <p:stCondLst>
                                            <p:cond delay="0"/>
                                          </p:stCondLst>
                                        </p:cTn>
                                        <p:tgtEl>
                                          <p:spTgt spid="3"/>
                                        </p:tgtEl>
                                        <p:attrNameLst>
                                          <p:attrName>ppt_y</p:attrName>
                                        </p:attrNameLst>
                                      </p:cBhvr>
                                      <p:tavLst>
                                        <p:tav tm="0">
                                          <p:val>
                                            <p:strVal val="#ppt_y+-0.01867755"/>
                                          </p:val>
                                        </p:tav>
                                        <p:tav tm="100000">
                                          <p:val>
                                            <p:strVal val="#ppt_y+-0.01867755"/>
                                          </p:val>
                                        </p:tav>
                                      </p:tavLst>
                                    </p:anim>
                                  </p:childTnLst>
                                </p:cTn>
                              </p:par>
                              <p:par>
                                <p:cTn id="15" presetID="35" presetClass="path" presetSubtype="0" accel="50000" decel="50000" fill="hold" grpId="1" nodeType="withEffect">
                                  <p:stCondLst>
                                    <p:cond delay="0"/>
                                  </p:stCondLst>
                                  <p:childTnLst>
                                    <p:anim to="" calcmode="lin" valueType="num">
                                      <p:cBhvr>
                                        <p:cTn id="16" dur="500" fill="hold">
                                          <p:stCondLst>
                                            <p:cond delay="0"/>
                                          </p:stCondLst>
                                        </p:cTn>
                                        <p:tgtEl>
                                          <p:spTgt spid="3"/>
                                        </p:tgtEl>
                                        <p:attrNameLst>
                                          <p:attrName>ppt_x</p:attrName>
                                        </p:attrNameLst>
                                      </p:cBhvr>
                                      <p:tavLst>
                                        <p:tav tm="0">
                                          <p:val>
                                            <p:strVal val="ppt_x"/>
                                          </p:val>
                                        </p:tav>
                                        <p:tav tm="100000">
                                          <p:val>
                                            <p:strVal val="#ppt_x+0.22981538"/>
                                          </p:val>
                                        </p:tav>
                                      </p:tavLst>
                                    </p:anim>
                                    <p:anim to="" calcmode="lin" valueType="num">
                                      <p:cBhvr>
                                        <p:cTn id="17" dur="500" fill="hold">
                                          <p:stCondLst>
                                            <p:cond delay="0"/>
                                          </p:stCondLst>
                                        </p:cTn>
                                        <p:tgtEl>
                                          <p:spTgt spid="3"/>
                                        </p:tgtEl>
                                        <p:attrNameLst>
                                          <p:attrName>ppt_y</p:attrName>
                                        </p:attrNameLst>
                                      </p:cBhvr>
                                      <p:tavLst>
                                        <p:tav tm="0">
                                          <p:val>
                                            <p:strVal val="ppt_y"/>
                                          </p:val>
                                        </p:tav>
                                        <p:tav tm="100000">
                                          <p:val>
                                            <p:strVal val="#ppt_y+0.0023774323"/>
                                          </p:val>
                                        </p:tav>
                                      </p:tavLst>
                                    </p:anim>
                                    <p:anim to="" calcmode="lin" valueType="num">
                                      <p:cBhvr>
                                        <p:cTn id="18" dur="500" fill="hold">
                                          <p:stCondLst>
                                            <p:cond delay="0"/>
                                          </p:stCondLst>
                                        </p:cTn>
                                        <p:tgtEl>
                                          <p:spTgt spid="3"/>
                                        </p:tgtEl>
                                        <p:attrNameLst>
                                          <p:attrName>ppt_w</p:attrName>
                                        </p:attrNameLst>
                                      </p:cBhvr>
                                      <p:tavLst>
                                        <p:tav tm="0">
                                          <p:val>
                                            <p:strVal val="ppt_w"/>
                                          </p:val>
                                        </p:tav>
                                        <p:tav tm="100000">
                                          <p:val>
                                            <p:strVal val="#ppt_w"/>
                                          </p:val>
                                        </p:tav>
                                      </p:tavLst>
                                    </p:anim>
                                    <p:anim to="" calcmode="lin" valueType="num">
                                      <p:cBhvr>
                                        <p:cTn id="19" dur="500" fill="hold">
                                          <p:stCondLst>
                                            <p:cond delay="0"/>
                                          </p:stCondLst>
                                        </p:cTn>
                                        <p:tgtEl>
                                          <p:spTgt spid="3"/>
                                        </p:tgtEl>
                                        <p:attrNameLst>
                                          <p:attrName>ppt_h</p:attrName>
                                        </p:attrNameLst>
                                      </p:cBhvr>
                                      <p:tavLst>
                                        <p:tav tm="0">
                                          <p:val>
                                            <p:strVal val="ppt_h"/>
                                          </p:val>
                                        </p:tav>
                                        <p:tav tm="100000">
                                          <p:val>
                                            <p:strVal val="#ppt_h"/>
                                          </p:val>
                                        </p:tav>
                                      </p:tavLst>
                                    </p:anim>
                                  </p:childTnLst>
                                </p:cTn>
                              </p:par>
                              <p:par>
                                <p:cTn id="20" presetID="35" presetClass="path" presetSubtype="0" accel="50000" decel="50000" fill="hold" grpId="2" nodeType="withEffect">
                                  <p:stCondLst>
                                    <p:cond delay="0"/>
                                  </p:stCondLst>
                                  <p:childTnLst>
                                    <p:anim to="" calcmode="lin" valueType="num">
                                      <p:cBhvr>
                                        <p:cTn id="21" dur="500" fill="hold">
                                          <p:stCondLst>
                                            <p:cond delay="0"/>
                                          </p:stCondLst>
                                        </p:cTn>
                                        <p:tgtEl>
                                          <p:spTgt spid="3"/>
                                        </p:tgtEl>
                                        <p:attrNameLst>
                                          <p:attrName>ppt_x</p:attrName>
                                        </p:attrNameLst>
                                      </p:cBhvr>
                                      <p:tavLst>
                                        <p:tav tm="0">
                                          <p:val>
                                            <p:strVal val="ppt_x"/>
                                          </p:val>
                                        </p:tav>
                                        <p:tav tm="100000">
                                          <p:val>
                                            <p:strVal val="#ppt_x+0.10734673"/>
                                          </p:val>
                                        </p:tav>
                                      </p:tavLst>
                                    </p:anim>
                                    <p:anim to="" calcmode="lin" valueType="num">
                                      <p:cBhvr>
                                        <p:cTn id="22" dur="500" fill="hold">
                                          <p:stCondLst>
                                            <p:cond delay="0"/>
                                          </p:stCondLst>
                                        </p:cTn>
                                        <p:tgtEl>
                                          <p:spTgt spid="3"/>
                                        </p:tgtEl>
                                        <p:attrNameLst>
                                          <p:attrName>ppt_y</p:attrName>
                                        </p:attrNameLst>
                                      </p:cBhvr>
                                      <p:tavLst>
                                        <p:tav tm="0">
                                          <p:val>
                                            <p:strVal val="ppt_y"/>
                                          </p:val>
                                        </p:tav>
                                        <p:tav tm="100000">
                                          <p:val>
                                            <p:strVal val="#ppt_y+0"/>
                                          </p:val>
                                        </p:tav>
                                      </p:tavLst>
                                    </p:anim>
                                    <p:anim to="" calcmode="lin" valueType="num">
                                      <p:cBhvr>
                                        <p:cTn id="23" dur="500" fill="hold">
                                          <p:stCondLst>
                                            <p:cond delay="0"/>
                                          </p:stCondLst>
                                        </p:cTn>
                                        <p:tgtEl>
                                          <p:spTgt spid="3"/>
                                        </p:tgtEl>
                                        <p:attrNameLst>
                                          <p:attrName>ppt_w</p:attrName>
                                        </p:attrNameLst>
                                      </p:cBhvr>
                                      <p:tavLst>
                                        <p:tav tm="0">
                                          <p:val>
                                            <p:strVal val="ppt_w"/>
                                          </p:val>
                                        </p:tav>
                                        <p:tav tm="100000">
                                          <p:val>
                                            <p:strVal val="#ppt_w"/>
                                          </p:val>
                                        </p:tav>
                                      </p:tavLst>
                                    </p:anim>
                                    <p:anim to="" calcmode="lin" valueType="num">
                                      <p:cBhvr>
                                        <p:cTn id="24" dur="500" fill="hold">
                                          <p:stCondLst>
                                            <p:cond delay="0"/>
                                          </p:stCondLst>
                                        </p:cTn>
                                        <p:tgtEl>
                                          <p:spTgt spid="3"/>
                                        </p:tgtEl>
                                        <p:attrNameLst>
                                          <p:attrName>ppt_h</p:attrName>
                                        </p:attrNameLst>
                                      </p:cBhvr>
                                      <p:tavLst>
                                        <p:tav tm="0">
                                          <p:val>
                                            <p:strVal val="ppt_h"/>
                                          </p:val>
                                        </p:tav>
                                        <p:tav tm="100000">
                                          <p:val>
                                            <p:strVal val="#ppt_h"/>
                                          </p:val>
                                        </p:tav>
                                      </p:tavLst>
                                    </p:anim>
                                  </p:childTnLst>
                                </p:cTn>
                              </p:par>
                              <p:par>
                                <p:cTn id="25" presetID="35" presetClass="path" presetSubtype="0" accel="50000" decel="50000" fill="hold" grpId="3" nodeType="withEffect">
                                  <p:stCondLst>
                                    <p:cond delay="0"/>
                                  </p:stCondLst>
                                  <p:childTnLst>
                                    <p:anim to="" calcmode="lin" valueType="num">
                                      <p:cBhvr>
                                        <p:cTn id="26" dur="500" fill="hold">
                                          <p:stCondLst>
                                            <p:cond delay="0"/>
                                          </p:stCondLst>
                                        </p:cTn>
                                        <p:tgtEl>
                                          <p:spTgt spid="3"/>
                                        </p:tgtEl>
                                        <p:attrNameLst>
                                          <p:attrName>ppt_x</p:attrName>
                                        </p:attrNameLst>
                                      </p:cBhvr>
                                      <p:tavLst>
                                        <p:tav tm="0">
                                          <p:val>
                                            <p:strVal val="ppt_x"/>
                                          </p:val>
                                        </p:tav>
                                        <p:tav tm="100000">
                                          <p:val>
                                            <p:strVal val="#ppt_x+1.5894573E-08"/>
                                          </p:val>
                                        </p:tav>
                                      </p:tavLst>
                                    </p:anim>
                                    <p:anim to="" calcmode="lin" valueType="num">
                                      <p:cBhvr>
                                        <p:cTn id="27" dur="500" fill="hold">
                                          <p:stCondLst>
                                            <p:cond delay="0"/>
                                          </p:stCondLst>
                                        </p:cTn>
                                        <p:tgtEl>
                                          <p:spTgt spid="3"/>
                                        </p:tgtEl>
                                        <p:attrNameLst>
                                          <p:attrName>ppt_y</p:attrName>
                                        </p:attrNameLst>
                                      </p:cBhvr>
                                      <p:tavLst>
                                        <p:tav tm="0">
                                          <p:val>
                                            <p:strVal val="ppt_y"/>
                                          </p:val>
                                        </p:tav>
                                        <p:tav tm="100000">
                                          <p:val>
                                            <p:strVal val="#ppt_y+0"/>
                                          </p:val>
                                        </p:tav>
                                      </p:tavLst>
                                    </p:anim>
                                    <p:anim to="" calcmode="lin" valueType="num">
                                      <p:cBhvr>
                                        <p:cTn id="28" dur="500" fill="hold">
                                          <p:stCondLst>
                                            <p:cond delay="0"/>
                                          </p:stCondLst>
                                        </p:cTn>
                                        <p:tgtEl>
                                          <p:spTgt spid="3"/>
                                        </p:tgtEl>
                                        <p:attrNameLst>
                                          <p:attrName>ppt_w</p:attrName>
                                        </p:attrNameLst>
                                      </p:cBhvr>
                                      <p:tavLst>
                                        <p:tav tm="0">
                                          <p:val>
                                            <p:strVal val="ppt_w"/>
                                          </p:val>
                                        </p:tav>
                                        <p:tav tm="100000">
                                          <p:val>
                                            <p:strVal val="#ppt_w"/>
                                          </p:val>
                                        </p:tav>
                                      </p:tavLst>
                                    </p:anim>
                                    <p:anim to="" calcmode="lin" valueType="num">
                                      <p:cBhvr>
                                        <p:cTn id="29" dur="500" fill="hold">
                                          <p:stCondLst>
                                            <p:cond delay="0"/>
                                          </p:stCondLst>
                                        </p:cTn>
                                        <p:tgtEl>
                                          <p:spTgt spid="3"/>
                                        </p:tgtEl>
                                        <p:attrNameLst>
                                          <p:attrName>ppt_h</p:attrName>
                                        </p:attrNameLst>
                                      </p:cBhvr>
                                      <p:tavLst>
                                        <p:tav tm="0">
                                          <p:val>
                                            <p:strVal val="ppt_h"/>
                                          </p:val>
                                        </p:tav>
                                        <p:tav tm="100000">
                                          <p:val>
                                            <p:strVal val="#ppt_h"/>
                                          </p:val>
                                        </p:tav>
                                      </p:tavLst>
                                    </p:anim>
                                  </p:childTnLst>
                                </p:cTn>
                              </p:par>
                              <p:par>
                                <p:cTn id="30" presetID="23" presetClass="entr" presetSubtype="288"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strVal val="4/3*#ppt_w"/>
                                          </p:val>
                                        </p:tav>
                                        <p:tav tm="100000">
                                          <p:val>
                                            <p:strVal val="#ppt_w"/>
                                          </p:val>
                                        </p:tav>
                                      </p:tavLst>
                                    </p:anim>
                                    <p:anim calcmode="lin" valueType="num">
                                      <p:cBhvr>
                                        <p:cTn id="33" dur="500" fill="hold"/>
                                        <p:tgtEl>
                                          <p:spTgt spid="4"/>
                                        </p:tgtEl>
                                        <p:attrNameLst>
                                          <p:attrName>ppt_h</p:attrName>
                                        </p:attrNameLst>
                                      </p:cBhvr>
                                      <p:tavLst>
                                        <p:tav tm="0">
                                          <p:val>
                                            <p:strVal val="4/3*#ppt_h"/>
                                          </p:val>
                                        </p:tav>
                                        <p:tav tm="100000">
                                          <p:val>
                                            <p:strVal val="#ppt_h"/>
                                          </p:val>
                                        </p:tav>
                                      </p:tavLst>
                                    </p:anim>
                                    <p:anim to="" calcmode="lin" valueType="num">
                                      <p:cBhvr>
                                        <p:cTn id="34" dur="500" fill="hold">
                                          <p:stCondLst>
                                            <p:cond delay="0"/>
                                          </p:stCondLst>
                                        </p:cTn>
                                        <p:tgtEl>
                                          <p:spTgt spid="4"/>
                                        </p:tgtEl>
                                        <p:attrNameLst>
                                          <p:attrName>ppt_x</p:attrName>
                                        </p:attrNameLst>
                                      </p:cBhvr>
                                      <p:tavLst>
                                        <p:tav tm="0">
                                          <p:val>
                                            <p:strVal val="#ppt_x+0"/>
                                          </p:val>
                                        </p:tav>
                                        <p:tav tm="100000">
                                          <p:val>
                                            <p:strVal val="#ppt_x+0"/>
                                          </p:val>
                                        </p:tav>
                                      </p:tavLst>
                                    </p:anim>
                                    <p:anim to="" calcmode="lin" valueType="num">
                                      <p:cBhvr>
                                        <p:cTn id="35" dur="500" fill="hold">
                                          <p:stCondLst>
                                            <p:cond delay="0"/>
                                          </p:stCondLst>
                                        </p:cTn>
                                        <p:tgtEl>
                                          <p:spTgt spid="4"/>
                                        </p:tgtEl>
                                        <p:attrNameLst>
                                          <p:attrName>ppt_y</p:attrName>
                                        </p:attrNameLst>
                                      </p:cBhvr>
                                      <p:tavLst>
                                        <p:tav tm="0">
                                          <p:val>
                                            <p:strVal val="#ppt_y+0.1815177"/>
                                          </p:val>
                                        </p:tav>
                                        <p:tav tm="100000">
                                          <p:val>
                                            <p:strVal val="#ppt_y+0.1815177"/>
                                          </p:val>
                                        </p:tav>
                                      </p:tavLst>
                                    </p:anim>
                                  </p:childTnLst>
                                </p:cTn>
                              </p:par>
                              <p:par>
                                <p:cTn id="36" presetID="35" presetClass="path" presetSubtype="0" accel="50000" decel="50000" fill="hold" grpId="1" nodeType="withEffect">
                                  <p:stCondLst>
                                    <p:cond delay="0"/>
                                  </p:stCondLst>
                                  <p:childTnLst>
                                    <p:anim to="" calcmode="lin" valueType="num">
                                      <p:cBhvr>
                                        <p:cTn id="37" dur="500" fill="hold">
                                          <p:stCondLst>
                                            <p:cond delay="0"/>
                                          </p:stCondLst>
                                        </p:cTn>
                                        <p:tgtEl>
                                          <p:spTgt spid="4"/>
                                        </p:tgtEl>
                                        <p:attrNameLst>
                                          <p:attrName>ppt_x</p:attrName>
                                        </p:attrNameLst>
                                      </p:cBhvr>
                                      <p:tavLst>
                                        <p:tav tm="0">
                                          <p:val>
                                            <p:strVal val="ppt_x"/>
                                          </p:val>
                                        </p:tav>
                                        <p:tav tm="100000">
                                          <p:val>
                                            <p:strVal val="#ppt_x+0"/>
                                          </p:val>
                                        </p:tav>
                                      </p:tavLst>
                                    </p:anim>
                                    <p:anim to="" calcmode="lin" valueType="num">
                                      <p:cBhvr>
                                        <p:cTn id="38" dur="500" fill="hold">
                                          <p:stCondLst>
                                            <p:cond delay="0"/>
                                          </p:stCondLst>
                                        </p:cTn>
                                        <p:tgtEl>
                                          <p:spTgt spid="4"/>
                                        </p:tgtEl>
                                        <p:attrNameLst>
                                          <p:attrName>ppt_y</p:attrName>
                                        </p:attrNameLst>
                                      </p:cBhvr>
                                      <p:tavLst>
                                        <p:tav tm="0">
                                          <p:val>
                                            <p:strVal val="ppt_y"/>
                                          </p:val>
                                        </p:tav>
                                        <p:tav tm="100000">
                                          <p:val>
                                            <p:strVal val="#ppt_y+0"/>
                                          </p:val>
                                        </p:tav>
                                      </p:tavLst>
                                    </p:anim>
                                    <p:anim to="" calcmode="lin" valueType="num">
                                      <p:cBhvr>
                                        <p:cTn id="39" dur="500" fill="hold">
                                          <p:stCondLst>
                                            <p:cond delay="0"/>
                                          </p:stCondLst>
                                        </p:cTn>
                                        <p:tgtEl>
                                          <p:spTgt spid="4"/>
                                        </p:tgtEl>
                                        <p:attrNameLst>
                                          <p:attrName>ppt_w</p:attrName>
                                        </p:attrNameLst>
                                      </p:cBhvr>
                                      <p:tavLst>
                                        <p:tav tm="0">
                                          <p:val>
                                            <p:strVal val="ppt_w"/>
                                          </p:val>
                                        </p:tav>
                                        <p:tav tm="100000">
                                          <p:val>
                                            <p:strVal val="#ppt_w"/>
                                          </p:val>
                                        </p:tav>
                                      </p:tavLst>
                                    </p:anim>
                                    <p:anim to="" calcmode="lin" valueType="num">
                                      <p:cBhvr>
                                        <p:cTn id="40" dur="500" fill="hold">
                                          <p:stCondLst>
                                            <p:cond delay="0"/>
                                          </p:stCondLst>
                                        </p:cTn>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4" grpId="0" animBg="1"/>
      <p:bldP spid="4" grpId="1"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1">
            <a:extLst>
              <a:ext uri="{FF2B5EF4-FFF2-40B4-BE49-F238E27FC236}">
                <a16:creationId xmlns:a16="http://schemas.microsoft.com/office/drawing/2014/main" id="{2D47A0D2-7C0A-B548-EBF4-5B5F4A7976F0}"/>
              </a:ext>
            </a:extLst>
          </p:cNvPr>
          <p:cNvSpPr txBox="1"/>
          <p:nvPr>
            <p:custDataLst>
              <p:tags r:id="rId2"/>
            </p:custDataLst>
          </p:nvPr>
        </p:nvSpPr>
        <p:spPr>
          <a:xfrm>
            <a:off x="1023037" y="-467118"/>
            <a:ext cx="7590646" cy="1295771"/>
          </a:xfrm>
          <a:prstGeom prst="rect">
            <a:avLst/>
          </a:prstGeom>
          <a:noFill/>
        </p:spPr>
        <p:txBody>
          <a:bodyPr wrap="square" rtlCol="0" anchor="b"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基本组成</a:t>
            </a:r>
            <a:endParaRPr lang="zh-CN" altLang="en-US" sz="32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pic>
        <p:nvPicPr>
          <p:cNvPr id="7" name="Shape2">
            <a:extLst>
              <a:ext uri="{FF2B5EF4-FFF2-40B4-BE49-F238E27FC236}">
                <a16:creationId xmlns:a16="http://schemas.microsoft.com/office/drawing/2014/main" id="{7DB4A34C-9E63-99F7-C7AF-2551A3049429}"/>
              </a:ext>
            </a:extLst>
          </p:cNvPr>
          <p:cNvPicPr>
            <a:picLocks/>
          </p:cNvPicPr>
          <p:nvPr>
            <p:custDataLst>
              <p:tags r:id="rId3"/>
            </p:custDataLst>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5761" y="243437"/>
            <a:ext cx="585216" cy="585216"/>
          </a:xfrm>
          <a:prstGeom prst="rect">
            <a:avLst/>
          </a:prstGeom>
        </p:spPr>
      </p:pic>
      <p:sp>
        <p:nvSpPr>
          <p:cNvPr id="8" name="Text17" hidden="1">
            <a:extLst>
              <a:ext uri="{FF2B5EF4-FFF2-40B4-BE49-F238E27FC236}">
                <a16:creationId xmlns:a16="http://schemas.microsoft.com/office/drawing/2014/main" id="{D8A71D52-BA8E-811E-2FC6-6F9DCD27F81E}"/>
              </a:ext>
            </a:extLst>
          </p:cNvPr>
          <p:cNvSpPr txBox="1"/>
          <p:nvPr>
            <p:custDataLst>
              <p:tags r:id="rId4"/>
            </p:custDataLst>
          </p:nvPr>
        </p:nvSpPr>
        <p:spPr>
          <a:xfrm>
            <a:off x="691724" y="7832348"/>
            <a:ext cx="11496384" cy="720348"/>
          </a:xfrm>
          <a:prstGeom prst="rect">
            <a:avLst/>
          </a:prstGeom>
          <a:noFill/>
        </p:spPr>
        <p:txBody>
          <a:bodyPr wrap="square" rtlCol="0" anchor="ctr" anchorCtr="0">
            <a:no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5500" b="1" noProof="0">
                <a:ln>
                  <a:noFill/>
                </a:ln>
                <a:effectLst/>
                <a:uLnTx/>
                <a:uFillTx/>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rPr>
              <a:t>全球覆盖与区域增强</a:t>
            </a:r>
            <a:endParaRPr lang="zh-CN" altLang="en-US" sz="5500" b="1" dirty="0">
              <a:latin typeface="微软雅黑" panose="020B0503020204020204" pitchFamily="34" charset="-122"/>
              <a:ea typeface="微软雅黑" panose="020B0503020204020204" pitchFamily="34" charset="-122"/>
              <a:cs typeface="微软雅黑" panose="020B0503020204020204" charset="-122"/>
              <a:sym typeface="思源黑体 CN" panose="020B0500000000000000" pitchFamily="34" charset="-122"/>
            </a:endParaRPr>
          </a:p>
        </p:txBody>
      </p:sp>
      <p:sp>
        <p:nvSpPr>
          <p:cNvPr id="10" name="文本框 9">
            <a:extLst>
              <a:ext uri="{FF2B5EF4-FFF2-40B4-BE49-F238E27FC236}">
                <a16:creationId xmlns:a16="http://schemas.microsoft.com/office/drawing/2014/main" id="{CFD40831-E2DF-3459-73C7-096437BEECDF}"/>
              </a:ext>
            </a:extLst>
          </p:cNvPr>
          <p:cNvSpPr txBox="1"/>
          <p:nvPr/>
        </p:nvSpPr>
        <p:spPr>
          <a:xfrm>
            <a:off x="1957388" y="1308374"/>
            <a:ext cx="2152650"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用户段</a:t>
            </a:r>
          </a:p>
        </p:txBody>
      </p:sp>
      <p:sp>
        <p:nvSpPr>
          <p:cNvPr id="3" name="Text5">
            <a:extLst>
              <a:ext uri="{FF2B5EF4-FFF2-40B4-BE49-F238E27FC236}">
                <a16:creationId xmlns:a16="http://schemas.microsoft.com/office/drawing/2014/main" id="{51C42D8F-EA67-F889-78D8-7169EF40DC16}"/>
              </a:ext>
            </a:extLst>
          </p:cNvPr>
          <p:cNvSpPr/>
          <p:nvPr>
            <p:custDataLst>
              <p:tags r:id="rId5"/>
            </p:custDataLst>
          </p:nvPr>
        </p:nvSpPr>
        <p:spPr>
          <a:xfrm>
            <a:off x="666018" y="1226470"/>
            <a:ext cx="714037" cy="625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latin typeface="微软雅黑" panose="020B0503020204020204" pitchFamily="34" charset="-122"/>
                <a:ea typeface="微软雅黑" panose="020B0503020204020204" pitchFamily="34" charset="-122"/>
                <a:cs typeface="+mn-ea"/>
                <a:sym typeface="Arial" panose="020B0604020202020204" pitchFamily="34" charset="0"/>
              </a:rPr>
              <a:t>03</a:t>
            </a:r>
          </a:p>
        </p:txBody>
      </p:sp>
      <p:sp>
        <p:nvSpPr>
          <p:cNvPr id="4" name="Text4">
            <a:extLst>
              <a:ext uri="{FF2B5EF4-FFF2-40B4-BE49-F238E27FC236}">
                <a16:creationId xmlns:a16="http://schemas.microsoft.com/office/drawing/2014/main" id="{4244A337-99A1-48BC-77AD-F1F4682A3886}"/>
              </a:ext>
            </a:extLst>
          </p:cNvPr>
          <p:cNvSpPr/>
          <p:nvPr>
            <p:custDataLst>
              <p:tags r:id="rId6"/>
            </p:custDataLst>
          </p:nvPr>
        </p:nvSpPr>
        <p:spPr>
          <a:xfrm>
            <a:off x="666018" y="2249760"/>
            <a:ext cx="4876799" cy="4247317"/>
          </a:xfrm>
          <a:prstGeom prst="roundRect">
            <a:avLst>
              <a:gd name="adj" fmla="val 5818"/>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r>
              <a:rPr lang="zh-CN" altLang="en-US" sz="2400" b="0" i="0" dirty="0">
                <a:solidFill>
                  <a:srgbClr val="0D0D0D"/>
                </a:solidFill>
                <a:effectLst/>
                <a:latin typeface="Söhne"/>
              </a:rPr>
              <a:t>用户段是指北斗导航系统的终端用户使用的设备和服务部分。用户终端设备包括车载导航仪、手机应用、手持导航设备等，它们能够接收并解码北斗导航信号，提供定位、导航和时间同步等功能；用户服务平台提供用户注册、账号管理、服务订购、信息查询等功能，为用户提供便捷的导航服务体验。</a:t>
            </a:r>
            <a:endParaRPr lang="zh-CN" altLang="en-US" sz="2400" dirty="0"/>
          </a:p>
        </p:txBody>
      </p:sp>
      <p:pic>
        <p:nvPicPr>
          <p:cNvPr id="13" name="图片 12">
            <a:extLst>
              <a:ext uri="{FF2B5EF4-FFF2-40B4-BE49-F238E27FC236}">
                <a16:creationId xmlns:a16="http://schemas.microsoft.com/office/drawing/2014/main" id="{2A647205-228D-84B8-2094-6422EB7A44E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81964" y="888807"/>
            <a:ext cx="2575399" cy="56082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ustDataLst>
      <p:tags r:id="rId1"/>
    </p:custDataLst>
    <p:extLst>
      <p:ext uri="{BB962C8B-B14F-4D97-AF65-F5344CB8AC3E}">
        <p14:creationId xmlns:p14="http://schemas.microsoft.com/office/powerpoint/2010/main" val="21963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500" fill="hold">
                                          <p:stCondLst>
                                            <p:cond delay="0"/>
                                          </p:stCondLst>
                                        </p:cTn>
                                        <p:tgtEl>
                                          <p:spTgt spid="7"/>
                                        </p:tgtEl>
                                        <p:attrNameLst>
                                          <p:attrName>ppt_x</p:attrName>
                                        </p:attrNameLst>
                                      </p:cBhvr>
                                      <p:tavLst>
                                        <p:tav tm="0" fmla="((floor(#ppt_x-0.5)+ceil(#ppt_x-0.5))*0.5+0.5)+(#ppt_x- ((floor(#ppt_x-0.5)+ceil(#ppt_x-0.5))*0.5+0.5))*$">
                                          <p:val>
                                            <p:strVal val="0"/>
                                          </p:val>
                                        </p:tav>
                                        <p:tav tm="100000">
                                          <p:val>
                                            <p:strVal val="1"/>
                                          </p:val>
                                        </p:tav>
                                      </p:tavLst>
                                    </p:anim>
                                    <p:anim to="" calcmode="lin" valueType="num">
                                      <p:cBhvr>
                                        <p:cTn id="8" dur="500" fill="hold">
                                          <p:stCondLst>
                                            <p:cond delay="0"/>
                                          </p:stCondLst>
                                        </p:cTn>
                                        <p:tgtEl>
                                          <p:spTgt spid="7"/>
                                        </p:tgtEl>
                                        <p:attrNameLst>
                                          <p:attrName>ppt_y</p:attrName>
                                        </p:attrNameLst>
                                      </p:cBhvr>
                                      <p:tavLst>
                                        <p:tav tm="0" fmla="((floor(#ppt_y-0.5)+ceil(#ppt_y-0.5))*0.5+0.5)+(#ppt_y- ((floor(#ppt_y-0.5)+ceil(#ppt_y-0.5))*0.5+0.5))*$">
                                          <p:val>
                                            <p:strVal val="0"/>
                                          </p:val>
                                        </p:tav>
                                        <p:tav tm="100000">
                                          <p:val>
                                            <p:strVal val="1"/>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strVal val="4/3*#ppt_w"/>
                                          </p:val>
                                        </p:tav>
                                        <p:tav tm="100000">
                                          <p:val>
                                            <p:strVal val="#ppt_w"/>
                                          </p:val>
                                        </p:tav>
                                      </p:tavLst>
                                    </p:anim>
                                    <p:anim calcmode="lin" valueType="num">
                                      <p:cBhvr>
                                        <p:cTn id="12" dur="500" fill="hold"/>
                                        <p:tgtEl>
                                          <p:spTgt spid="3"/>
                                        </p:tgtEl>
                                        <p:attrNameLst>
                                          <p:attrName>ppt_h</p:attrName>
                                        </p:attrNameLst>
                                      </p:cBhvr>
                                      <p:tavLst>
                                        <p:tav tm="0">
                                          <p:val>
                                            <p:strVal val="4/3*#ppt_h"/>
                                          </p:val>
                                        </p:tav>
                                        <p:tav tm="100000">
                                          <p:val>
                                            <p:strVal val="#ppt_h"/>
                                          </p:val>
                                        </p:tav>
                                      </p:tavLst>
                                    </p:anim>
                                    <p:anim to="" calcmode="lin" valueType="num">
                                      <p:cBhvr>
                                        <p:cTn id="13" dur="500" fill="hold">
                                          <p:stCondLst>
                                            <p:cond delay="0"/>
                                          </p:stCondLst>
                                        </p:cTn>
                                        <p:tgtEl>
                                          <p:spTgt spid="3"/>
                                        </p:tgtEl>
                                        <p:attrNameLst>
                                          <p:attrName>ppt_x</p:attrName>
                                        </p:attrNameLst>
                                      </p:cBhvr>
                                      <p:tavLst>
                                        <p:tav tm="0">
                                          <p:val>
                                            <p:strVal val="#ppt_x+0.3371622"/>
                                          </p:val>
                                        </p:tav>
                                        <p:tav tm="100000">
                                          <p:val>
                                            <p:strVal val="#ppt_x+0.3371622"/>
                                          </p:val>
                                        </p:tav>
                                      </p:tavLst>
                                    </p:anim>
                                    <p:anim to="" calcmode="lin" valueType="num">
                                      <p:cBhvr>
                                        <p:cTn id="14" dur="500" fill="hold">
                                          <p:stCondLst>
                                            <p:cond delay="0"/>
                                          </p:stCondLst>
                                        </p:cTn>
                                        <p:tgtEl>
                                          <p:spTgt spid="3"/>
                                        </p:tgtEl>
                                        <p:attrNameLst>
                                          <p:attrName>ppt_y</p:attrName>
                                        </p:attrNameLst>
                                      </p:cBhvr>
                                      <p:tavLst>
                                        <p:tav tm="0">
                                          <p:val>
                                            <p:strVal val="#ppt_y+-0.01867755"/>
                                          </p:val>
                                        </p:tav>
                                        <p:tav tm="100000">
                                          <p:val>
                                            <p:strVal val="#ppt_y+-0.01867755"/>
                                          </p:val>
                                        </p:tav>
                                      </p:tavLst>
                                    </p:anim>
                                  </p:childTnLst>
                                </p:cTn>
                              </p:par>
                              <p:par>
                                <p:cTn id="15" presetID="35" presetClass="path" presetSubtype="0" accel="50000" decel="50000" fill="hold" grpId="1" nodeType="withEffect">
                                  <p:stCondLst>
                                    <p:cond delay="0"/>
                                  </p:stCondLst>
                                  <p:childTnLst>
                                    <p:anim to="" calcmode="lin" valueType="num">
                                      <p:cBhvr>
                                        <p:cTn id="16" dur="500" fill="hold">
                                          <p:stCondLst>
                                            <p:cond delay="0"/>
                                          </p:stCondLst>
                                        </p:cTn>
                                        <p:tgtEl>
                                          <p:spTgt spid="3"/>
                                        </p:tgtEl>
                                        <p:attrNameLst>
                                          <p:attrName>ppt_x</p:attrName>
                                        </p:attrNameLst>
                                      </p:cBhvr>
                                      <p:tavLst>
                                        <p:tav tm="0">
                                          <p:val>
                                            <p:strVal val="ppt_x"/>
                                          </p:val>
                                        </p:tav>
                                        <p:tav tm="100000">
                                          <p:val>
                                            <p:strVal val="#ppt_x+0.22981538"/>
                                          </p:val>
                                        </p:tav>
                                      </p:tavLst>
                                    </p:anim>
                                    <p:anim to="" calcmode="lin" valueType="num">
                                      <p:cBhvr>
                                        <p:cTn id="17" dur="500" fill="hold">
                                          <p:stCondLst>
                                            <p:cond delay="0"/>
                                          </p:stCondLst>
                                        </p:cTn>
                                        <p:tgtEl>
                                          <p:spTgt spid="3"/>
                                        </p:tgtEl>
                                        <p:attrNameLst>
                                          <p:attrName>ppt_y</p:attrName>
                                        </p:attrNameLst>
                                      </p:cBhvr>
                                      <p:tavLst>
                                        <p:tav tm="0">
                                          <p:val>
                                            <p:strVal val="ppt_y"/>
                                          </p:val>
                                        </p:tav>
                                        <p:tav tm="100000">
                                          <p:val>
                                            <p:strVal val="#ppt_y+0.0023774323"/>
                                          </p:val>
                                        </p:tav>
                                      </p:tavLst>
                                    </p:anim>
                                    <p:anim to="" calcmode="lin" valueType="num">
                                      <p:cBhvr>
                                        <p:cTn id="18" dur="500" fill="hold">
                                          <p:stCondLst>
                                            <p:cond delay="0"/>
                                          </p:stCondLst>
                                        </p:cTn>
                                        <p:tgtEl>
                                          <p:spTgt spid="3"/>
                                        </p:tgtEl>
                                        <p:attrNameLst>
                                          <p:attrName>ppt_w</p:attrName>
                                        </p:attrNameLst>
                                      </p:cBhvr>
                                      <p:tavLst>
                                        <p:tav tm="0">
                                          <p:val>
                                            <p:strVal val="ppt_w"/>
                                          </p:val>
                                        </p:tav>
                                        <p:tav tm="100000">
                                          <p:val>
                                            <p:strVal val="#ppt_w"/>
                                          </p:val>
                                        </p:tav>
                                      </p:tavLst>
                                    </p:anim>
                                    <p:anim to="" calcmode="lin" valueType="num">
                                      <p:cBhvr>
                                        <p:cTn id="19" dur="500" fill="hold">
                                          <p:stCondLst>
                                            <p:cond delay="0"/>
                                          </p:stCondLst>
                                        </p:cTn>
                                        <p:tgtEl>
                                          <p:spTgt spid="3"/>
                                        </p:tgtEl>
                                        <p:attrNameLst>
                                          <p:attrName>ppt_h</p:attrName>
                                        </p:attrNameLst>
                                      </p:cBhvr>
                                      <p:tavLst>
                                        <p:tav tm="0">
                                          <p:val>
                                            <p:strVal val="ppt_h"/>
                                          </p:val>
                                        </p:tav>
                                        <p:tav tm="100000">
                                          <p:val>
                                            <p:strVal val="#ppt_h"/>
                                          </p:val>
                                        </p:tav>
                                      </p:tavLst>
                                    </p:anim>
                                  </p:childTnLst>
                                </p:cTn>
                              </p:par>
                              <p:par>
                                <p:cTn id="20" presetID="35" presetClass="path" presetSubtype="0" accel="50000" decel="50000" fill="hold" grpId="2" nodeType="withEffect">
                                  <p:stCondLst>
                                    <p:cond delay="0"/>
                                  </p:stCondLst>
                                  <p:childTnLst>
                                    <p:anim to="" calcmode="lin" valueType="num">
                                      <p:cBhvr>
                                        <p:cTn id="21" dur="500" fill="hold">
                                          <p:stCondLst>
                                            <p:cond delay="0"/>
                                          </p:stCondLst>
                                        </p:cTn>
                                        <p:tgtEl>
                                          <p:spTgt spid="3"/>
                                        </p:tgtEl>
                                        <p:attrNameLst>
                                          <p:attrName>ppt_x</p:attrName>
                                        </p:attrNameLst>
                                      </p:cBhvr>
                                      <p:tavLst>
                                        <p:tav tm="0">
                                          <p:val>
                                            <p:strVal val="ppt_x"/>
                                          </p:val>
                                        </p:tav>
                                        <p:tav tm="100000">
                                          <p:val>
                                            <p:strVal val="#ppt_x+0.10734673"/>
                                          </p:val>
                                        </p:tav>
                                      </p:tavLst>
                                    </p:anim>
                                    <p:anim to="" calcmode="lin" valueType="num">
                                      <p:cBhvr>
                                        <p:cTn id="22" dur="500" fill="hold">
                                          <p:stCondLst>
                                            <p:cond delay="0"/>
                                          </p:stCondLst>
                                        </p:cTn>
                                        <p:tgtEl>
                                          <p:spTgt spid="3"/>
                                        </p:tgtEl>
                                        <p:attrNameLst>
                                          <p:attrName>ppt_y</p:attrName>
                                        </p:attrNameLst>
                                      </p:cBhvr>
                                      <p:tavLst>
                                        <p:tav tm="0">
                                          <p:val>
                                            <p:strVal val="ppt_y"/>
                                          </p:val>
                                        </p:tav>
                                        <p:tav tm="100000">
                                          <p:val>
                                            <p:strVal val="#ppt_y+0"/>
                                          </p:val>
                                        </p:tav>
                                      </p:tavLst>
                                    </p:anim>
                                    <p:anim to="" calcmode="lin" valueType="num">
                                      <p:cBhvr>
                                        <p:cTn id="23" dur="500" fill="hold">
                                          <p:stCondLst>
                                            <p:cond delay="0"/>
                                          </p:stCondLst>
                                        </p:cTn>
                                        <p:tgtEl>
                                          <p:spTgt spid="3"/>
                                        </p:tgtEl>
                                        <p:attrNameLst>
                                          <p:attrName>ppt_w</p:attrName>
                                        </p:attrNameLst>
                                      </p:cBhvr>
                                      <p:tavLst>
                                        <p:tav tm="0">
                                          <p:val>
                                            <p:strVal val="ppt_w"/>
                                          </p:val>
                                        </p:tav>
                                        <p:tav tm="100000">
                                          <p:val>
                                            <p:strVal val="#ppt_w"/>
                                          </p:val>
                                        </p:tav>
                                      </p:tavLst>
                                    </p:anim>
                                    <p:anim to="" calcmode="lin" valueType="num">
                                      <p:cBhvr>
                                        <p:cTn id="24" dur="500" fill="hold">
                                          <p:stCondLst>
                                            <p:cond delay="0"/>
                                          </p:stCondLst>
                                        </p:cTn>
                                        <p:tgtEl>
                                          <p:spTgt spid="3"/>
                                        </p:tgtEl>
                                        <p:attrNameLst>
                                          <p:attrName>ppt_h</p:attrName>
                                        </p:attrNameLst>
                                      </p:cBhvr>
                                      <p:tavLst>
                                        <p:tav tm="0">
                                          <p:val>
                                            <p:strVal val="ppt_h"/>
                                          </p:val>
                                        </p:tav>
                                        <p:tav tm="100000">
                                          <p:val>
                                            <p:strVal val="#ppt_h"/>
                                          </p:val>
                                        </p:tav>
                                      </p:tavLst>
                                    </p:anim>
                                  </p:childTnLst>
                                </p:cTn>
                              </p:par>
                              <p:par>
                                <p:cTn id="25" presetID="35" presetClass="path" presetSubtype="0" accel="50000" decel="50000" fill="hold" grpId="3" nodeType="withEffect">
                                  <p:stCondLst>
                                    <p:cond delay="0"/>
                                  </p:stCondLst>
                                  <p:childTnLst>
                                    <p:anim to="" calcmode="lin" valueType="num">
                                      <p:cBhvr>
                                        <p:cTn id="26" dur="500" fill="hold">
                                          <p:stCondLst>
                                            <p:cond delay="0"/>
                                          </p:stCondLst>
                                        </p:cTn>
                                        <p:tgtEl>
                                          <p:spTgt spid="3"/>
                                        </p:tgtEl>
                                        <p:attrNameLst>
                                          <p:attrName>ppt_x</p:attrName>
                                        </p:attrNameLst>
                                      </p:cBhvr>
                                      <p:tavLst>
                                        <p:tav tm="0">
                                          <p:val>
                                            <p:strVal val="ppt_x"/>
                                          </p:val>
                                        </p:tav>
                                        <p:tav tm="100000">
                                          <p:val>
                                            <p:strVal val="#ppt_x+1.5894573E-08"/>
                                          </p:val>
                                        </p:tav>
                                      </p:tavLst>
                                    </p:anim>
                                    <p:anim to="" calcmode="lin" valueType="num">
                                      <p:cBhvr>
                                        <p:cTn id="27" dur="500" fill="hold">
                                          <p:stCondLst>
                                            <p:cond delay="0"/>
                                          </p:stCondLst>
                                        </p:cTn>
                                        <p:tgtEl>
                                          <p:spTgt spid="3"/>
                                        </p:tgtEl>
                                        <p:attrNameLst>
                                          <p:attrName>ppt_y</p:attrName>
                                        </p:attrNameLst>
                                      </p:cBhvr>
                                      <p:tavLst>
                                        <p:tav tm="0">
                                          <p:val>
                                            <p:strVal val="ppt_y"/>
                                          </p:val>
                                        </p:tav>
                                        <p:tav tm="100000">
                                          <p:val>
                                            <p:strVal val="#ppt_y+0"/>
                                          </p:val>
                                        </p:tav>
                                      </p:tavLst>
                                    </p:anim>
                                    <p:anim to="" calcmode="lin" valueType="num">
                                      <p:cBhvr>
                                        <p:cTn id="28" dur="500" fill="hold">
                                          <p:stCondLst>
                                            <p:cond delay="0"/>
                                          </p:stCondLst>
                                        </p:cTn>
                                        <p:tgtEl>
                                          <p:spTgt spid="3"/>
                                        </p:tgtEl>
                                        <p:attrNameLst>
                                          <p:attrName>ppt_w</p:attrName>
                                        </p:attrNameLst>
                                      </p:cBhvr>
                                      <p:tavLst>
                                        <p:tav tm="0">
                                          <p:val>
                                            <p:strVal val="ppt_w"/>
                                          </p:val>
                                        </p:tav>
                                        <p:tav tm="100000">
                                          <p:val>
                                            <p:strVal val="#ppt_w"/>
                                          </p:val>
                                        </p:tav>
                                      </p:tavLst>
                                    </p:anim>
                                    <p:anim to="" calcmode="lin" valueType="num">
                                      <p:cBhvr>
                                        <p:cTn id="29" dur="500" fill="hold">
                                          <p:stCondLst>
                                            <p:cond delay="0"/>
                                          </p:stCondLst>
                                        </p:cTn>
                                        <p:tgtEl>
                                          <p:spTgt spid="3"/>
                                        </p:tgtEl>
                                        <p:attrNameLst>
                                          <p:attrName>ppt_h</p:attrName>
                                        </p:attrNameLst>
                                      </p:cBhvr>
                                      <p:tavLst>
                                        <p:tav tm="0">
                                          <p:val>
                                            <p:strVal val="ppt_h"/>
                                          </p:val>
                                        </p:tav>
                                        <p:tav tm="100000">
                                          <p:val>
                                            <p:strVal val="#ppt_h"/>
                                          </p:val>
                                        </p:tav>
                                      </p:tavLst>
                                    </p:anim>
                                  </p:childTnLst>
                                </p:cTn>
                              </p:par>
                              <p:par>
                                <p:cTn id="30" presetID="23" presetClass="entr" presetSubtype="288"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strVal val="4/3*#ppt_w"/>
                                          </p:val>
                                        </p:tav>
                                        <p:tav tm="100000">
                                          <p:val>
                                            <p:strVal val="#ppt_w"/>
                                          </p:val>
                                        </p:tav>
                                      </p:tavLst>
                                    </p:anim>
                                    <p:anim calcmode="lin" valueType="num">
                                      <p:cBhvr>
                                        <p:cTn id="33" dur="500" fill="hold"/>
                                        <p:tgtEl>
                                          <p:spTgt spid="4"/>
                                        </p:tgtEl>
                                        <p:attrNameLst>
                                          <p:attrName>ppt_h</p:attrName>
                                        </p:attrNameLst>
                                      </p:cBhvr>
                                      <p:tavLst>
                                        <p:tav tm="0">
                                          <p:val>
                                            <p:strVal val="4/3*#ppt_h"/>
                                          </p:val>
                                        </p:tav>
                                        <p:tav tm="100000">
                                          <p:val>
                                            <p:strVal val="#ppt_h"/>
                                          </p:val>
                                        </p:tav>
                                      </p:tavLst>
                                    </p:anim>
                                    <p:anim to="" calcmode="lin" valueType="num">
                                      <p:cBhvr>
                                        <p:cTn id="34" dur="500" fill="hold">
                                          <p:stCondLst>
                                            <p:cond delay="0"/>
                                          </p:stCondLst>
                                        </p:cTn>
                                        <p:tgtEl>
                                          <p:spTgt spid="4"/>
                                        </p:tgtEl>
                                        <p:attrNameLst>
                                          <p:attrName>ppt_x</p:attrName>
                                        </p:attrNameLst>
                                      </p:cBhvr>
                                      <p:tavLst>
                                        <p:tav tm="0">
                                          <p:val>
                                            <p:strVal val="#ppt_x+0"/>
                                          </p:val>
                                        </p:tav>
                                        <p:tav tm="100000">
                                          <p:val>
                                            <p:strVal val="#ppt_x+0"/>
                                          </p:val>
                                        </p:tav>
                                      </p:tavLst>
                                    </p:anim>
                                    <p:anim to="" calcmode="lin" valueType="num">
                                      <p:cBhvr>
                                        <p:cTn id="35" dur="500" fill="hold">
                                          <p:stCondLst>
                                            <p:cond delay="0"/>
                                          </p:stCondLst>
                                        </p:cTn>
                                        <p:tgtEl>
                                          <p:spTgt spid="4"/>
                                        </p:tgtEl>
                                        <p:attrNameLst>
                                          <p:attrName>ppt_y</p:attrName>
                                        </p:attrNameLst>
                                      </p:cBhvr>
                                      <p:tavLst>
                                        <p:tav tm="0">
                                          <p:val>
                                            <p:strVal val="#ppt_y+0.1815177"/>
                                          </p:val>
                                        </p:tav>
                                        <p:tav tm="100000">
                                          <p:val>
                                            <p:strVal val="#ppt_y+0.1815177"/>
                                          </p:val>
                                        </p:tav>
                                      </p:tavLst>
                                    </p:anim>
                                  </p:childTnLst>
                                </p:cTn>
                              </p:par>
                              <p:par>
                                <p:cTn id="36" presetID="35" presetClass="path" presetSubtype="0" accel="50000" decel="50000" fill="hold" grpId="1" nodeType="withEffect">
                                  <p:stCondLst>
                                    <p:cond delay="0"/>
                                  </p:stCondLst>
                                  <p:childTnLst>
                                    <p:anim to="" calcmode="lin" valueType="num">
                                      <p:cBhvr>
                                        <p:cTn id="37" dur="500" fill="hold">
                                          <p:stCondLst>
                                            <p:cond delay="0"/>
                                          </p:stCondLst>
                                        </p:cTn>
                                        <p:tgtEl>
                                          <p:spTgt spid="4"/>
                                        </p:tgtEl>
                                        <p:attrNameLst>
                                          <p:attrName>ppt_x</p:attrName>
                                        </p:attrNameLst>
                                      </p:cBhvr>
                                      <p:tavLst>
                                        <p:tav tm="0">
                                          <p:val>
                                            <p:strVal val="ppt_x"/>
                                          </p:val>
                                        </p:tav>
                                        <p:tav tm="100000">
                                          <p:val>
                                            <p:strVal val="#ppt_x+0"/>
                                          </p:val>
                                        </p:tav>
                                      </p:tavLst>
                                    </p:anim>
                                    <p:anim to="" calcmode="lin" valueType="num">
                                      <p:cBhvr>
                                        <p:cTn id="38" dur="500" fill="hold">
                                          <p:stCondLst>
                                            <p:cond delay="0"/>
                                          </p:stCondLst>
                                        </p:cTn>
                                        <p:tgtEl>
                                          <p:spTgt spid="4"/>
                                        </p:tgtEl>
                                        <p:attrNameLst>
                                          <p:attrName>ppt_y</p:attrName>
                                        </p:attrNameLst>
                                      </p:cBhvr>
                                      <p:tavLst>
                                        <p:tav tm="0">
                                          <p:val>
                                            <p:strVal val="ppt_y"/>
                                          </p:val>
                                        </p:tav>
                                        <p:tav tm="100000">
                                          <p:val>
                                            <p:strVal val="#ppt_y+0"/>
                                          </p:val>
                                        </p:tav>
                                      </p:tavLst>
                                    </p:anim>
                                    <p:anim to="" calcmode="lin" valueType="num">
                                      <p:cBhvr>
                                        <p:cTn id="39" dur="500" fill="hold">
                                          <p:stCondLst>
                                            <p:cond delay="0"/>
                                          </p:stCondLst>
                                        </p:cTn>
                                        <p:tgtEl>
                                          <p:spTgt spid="4"/>
                                        </p:tgtEl>
                                        <p:attrNameLst>
                                          <p:attrName>ppt_w</p:attrName>
                                        </p:attrNameLst>
                                      </p:cBhvr>
                                      <p:tavLst>
                                        <p:tav tm="0">
                                          <p:val>
                                            <p:strVal val="ppt_w"/>
                                          </p:val>
                                        </p:tav>
                                        <p:tav tm="100000">
                                          <p:val>
                                            <p:strVal val="#ppt_w"/>
                                          </p:val>
                                        </p:tav>
                                      </p:tavLst>
                                    </p:anim>
                                    <p:anim to="" calcmode="lin" valueType="num">
                                      <p:cBhvr>
                                        <p:cTn id="40" dur="500" fill="hold">
                                          <p:stCondLst>
                                            <p:cond delay="0"/>
                                          </p:stCondLst>
                                        </p:cTn>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4" grpId="0" animBg="1"/>
      <p:bldP spid="4"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YOO_LOG_DOCUMENT_ID" val="b5ca5f4c75964c7d8988e8c13825b0af"/>
  <p:tag name="AIGCCREATORID" val="AIGC生成内容仅供参考-2024/3/22 18:33:07 -2753829"/>
  <p:tag name="TAG_COVER_TYPE" val="插图"/>
  <p:tag name="TAG_COVER_THEME_COLOR" val="紫色"/>
  <p:tag name="TAG_CHATPPT_ID" val="4add62062b25446aae2ae50c1a0c2314"/>
  <p:tag name="TAG_PRESENTATION_TEMPLATE" val="{&quot;style&quot;:&quot;\u79D1\u6280&quot;,&quot;template_type&quot;:&quot;\u63D2\u56FE&quot;,&quot;color&quot;:&quot;\u7D2B\u8272&quot;,&quot;colorList&quot;:[&quot;#320749&quot;,&quot;#FFFFFF&quot;,&quot;#FFFFFF&quot;,&quot;#3C1E4E&quot;,&quot;#C04CFD&quot;,&quot;#554CFD&quot;,&quot;#c04cfd&quot;,&quot;#fc6dab&quot;,&quot;#3F3F3F&quot;,&quot;#f3fae1&quot;,&quot;#C04CFD&quot;,&quot;#554CFD&quot;],&quot;background_picture_group&quot;:1,&quot;decorate_id&quot;:&quot;MfvqcVmppwWE&quot;,&quot;background_section&quot;:&quot;&quot;,&quot;cover_id&quot;:&quot;2sG9Zm8UBfes&quot;,&quot;cover_background_index&quot;:2,&quot;end_id&quot;:&quot;2sG9Zm8UBfes&quot;,&quot;end_background_index&quot;:3,&quot;catalog_id&quot;:&quot;4SjAWpqfvYUu&quot;,&quot;catalog_background_index&quot;:1,&quot;chapter_id&quot;:&quot;Bn44EMBqSScS&quot;,&quot;chapter_background_index&quot;:4,&quot;content_background_section&quot;:&quot;5&quot;,&quot;content_background_index&quot;:3}"/>
  <p:tag name="YOO_PPT_THEMETITLE" val="北斗卫星导航系统：全球覆盖与应用"/>
  <p:tag name="YOO_PPT_THEMEWORD" val="北斗卫星导航系统"/>
  <p:tag name="TAG_PRESENTATION_STYLE" val="科技"/>
  <p:tag name="YOO_CHATPPT" val="1"/>
  <p:tag name="TAG_CHATPAGE_CATLOG_NUM" val="4"/>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2"/>
  <p:tag name="TAG_CONTENT_DIAGRAM_INDEX" val="4f15e288054f448d8da0245ae8d7239c"/>
  <p:tag name="TAG_CONTENT_SUBINDEX" val="2"/>
</p:tagLst>
</file>

<file path=ppt/tags/tag10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2d1829cf6315472a8314bb2c35f08b5f"/>
  <p:tag name="TAG_CONTENT_SUBINDEX" val="1"/>
  <p:tag name="YOO_CHATSHAPE_LINK" val="sp:子标题1"/>
</p:tagLst>
</file>

<file path=ppt/tags/tag102.xml><?xml version="1.0" encoding="utf-8"?>
<p:tagLst xmlns:a="http://schemas.openxmlformats.org/drawingml/2006/main" xmlns:r="http://schemas.openxmlformats.org/officeDocument/2006/relationships" xmlns:p="http://schemas.openxmlformats.org/presentationml/2006/main">
  <p:tag name="YOO_CHATPAGE_TYPE" val="YOO_CHATPAGE_CHATPER"/>
  <p:tag name="AIGCCREATORID" val="AIGC生成内容仅供参考-2024/3/22 18:34:18 -2753829"/>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05.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3f810be3c4a24aee93d767ac3e2f6140"/>
</p:tagLst>
</file>

<file path=ppt/tags/tag107.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 name="AIGCCREATORID" val="AIGC生成内容仅供参考-2024/3/22 18:34:18 -2753829"/>
</p:tagLst>
</file>

<file path=ppt/tags/tag1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3"/>
  <p:tag name="KSO_WM_UNIT_TYPE" val="m_i"/>
  <p:tag name="KSO_WM_UNIT_INDEX" val="1_1"/>
  <p:tag name="KSO_WM_UNIT_ID" val="diagram160833_4*m_i*1_1"/>
  <p:tag name="KSO_WM_UNIT_CLEAR" val="1"/>
  <p:tag name="KSO_WM_UNIT_LAYERLEVEL" val="1_1"/>
  <p:tag name="KSO_WM_DIAGRAM_GROUP_CODE" val="m1-1"/>
  <p:tag name="YOO_CHATSHAPE_TYPE" val="YOO_CHATSHAPE_DECORATION"/>
  <p:tag name="TAG_CONTENT_DIAGRAM_INDEX" val="d4fd9cd77a2b4c7a915e23c1b299132d"/>
</p:tagLst>
</file>

<file path=ppt/tags/tag1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3"/>
  <p:tag name="KSO_WM_UNIT_TYPE" val="m_i"/>
  <p:tag name="KSO_WM_UNIT_INDEX" val="1_2"/>
  <p:tag name="KSO_WM_UNIT_ID" val="diagram160833_4*m_i*1_2"/>
  <p:tag name="KSO_WM_UNIT_CLEAR" val="1"/>
  <p:tag name="KSO_WM_UNIT_LAYERLEVEL" val="1_1"/>
  <p:tag name="KSO_WM_DIAGRAM_GROUP_CODE" val="m1-1"/>
  <p:tag name="YOO_CHATSHAPE_TYPE" val="YOO_CHATSHAPE_CHILDDECORATE"/>
  <p:tag name="TAG_CONTENT_GROUPINDEX" val="1"/>
  <p:tag name="TAG_CONTENT_DIAGRAM_INDEX" val="d4fd9cd77a2b4c7a915e23c1b299132d"/>
  <p:tag name="TAG_CONTENT_SUBINDEX" val="1"/>
  <p:tag name="YOO_CHATSHAPE_LINK" val="sp:子标题1"/>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3"/>
  <p:tag name="KSO_WM_UNIT_TYPE" val="m_i"/>
  <p:tag name="KSO_WM_UNIT_INDEX" val="1_4"/>
  <p:tag name="KSO_WM_UNIT_ID" val="diagram160833_4*m_i*1_4"/>
  <p:tag name="KSO_WM_UNIT_CLEAR" val="1"/>
  <p:tag name="KSO_WM_UNIT_LAYERLEVEL" val="1_1"/>
  <p:tag name="KSO_WM_DIAGRAM_GROUP_CODE" val="m1-1"/>
  <p:tag name="YOO_CHATSHAPE_TYPE" val="YOO_CHATSHAPE_CHILDDECORATE"/>
  <p:tag name="TAG_CONTENT_GROUPINDEX" val="4"/>
  <p:tag name="TAG_CONTENT_DIAGRAM_INDEX" val="d4fd9cd77a2b4c7a915e23c1b299132d"/>
  <p:tag name="TAG_CONTENT_SUBINDEX" val="4"/>
  <p:tag name="YOO_CHATSHAPE_LINK" val="sp:子标题4"/>
</p:tagLst>
</file>

<file path=ppt/tags/tag1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3"/>
  <p:tag name="KSO_WM_UNIT_TYPE" val="m_i"/>
  <p:tag name="KSO_WM_UNIT_INDEX" val="1_6"/>
  <p:tag name="KSO_WM_UNIT_ID" val="diagram160833_4*m_i*1_6"/>
  <p:tag name="KSO_WM_UNIT_CLEAR" val="1"/>
  <p:tag name="KSO_WM_UNIT_LAYERLEVEL" val="1_1"/>
  <p:tag name="KSO_WM_DIAGRAM_GROUP_CODE" val="m1-1"/>
  <p:tag name="YOO_CHATSHAPE_TYPE" val="YOO_CHATSHAPE_CHILDDECORATE"/>
  <p:tag name="TAG_CONTENT_GROUPINDEX" val="2"/>
  <p:tag name="TAG_CONTENT_DIAGRAM_INDEX" val="d4fd9cd77a2b4c7a915e23c1b299132d"/>
  <p:tag name="TAG_CONTENT_SUBINDEX" val="2"/>
  <p:tag name="YOO_CHATSHAPE_LINK" val="sp:子标题2"/>
</p:tagLst>
</file>

<file path=ppt/tags/tag1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3"/>
  <p:tag name="KSO_WM_UNIT_TYPE" val="m_i"/>
  <p:tag name="KSO_WM_UNIT_INDEX" val="1_8"/>
  <p:tag name="KSO_WM_UNIT_ID" val="diagram160833_4*m_i*1_8"/>
  <p:tag name="KSO_WM_UNIT_CLEAR" val="1"/>
  <p:tag name="KSO_WM_UNIT_LAYERLEVEL" val="1_1"/>
  <p:tag name="KSO_WM_DIAGRAM_GROUP_CODE" val="m1-1"/>
  <p:tag name="YOO_CHATSHAPE_TYPE" val="YOO_CHATSHAPE_CHILDDECORATE"/>
  <p:tag name="TAG_CONTENT_GROUPINDEX" val="3"/>
  <p:tag name="TAG_CONTENT_DIAGRAM_INDEX" val="d4fd9cd77a2b4c7a915e23c1b299132d"/>
  <p:tag name="TAG_CONTENT_SUBINDEX" val="3"/>
  <p:tag name="YOO_CHATSHAPE_LINK" val="sp:子标题3"/>
</p:tagLst>
</file>

<file path=ppt/tags/tag1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3"/>
  <p:tag name="KSO_WM_UNIT_TYPE" val="m_i"/>
  <p:tag name="KSO_WM_UNIT_INDEX" val="1_10"/>
  <p:tag name="KSO_WM_UNIT_ID" val="diagram160833_4*m_i*1_10"/>
  <p:tag name="KSO_WM_UNIT_CLEAR" val="1"/>
  <p:tag name="KSO_WM_UNIT_LAYERLEVEL" val="1_1"/>
  <p:tag name="KSO_WM_DIAGRAM_GROUP_CODE" val="m1-1"/>
  <p:tag name="YOO_CHATSHAPE_TYPE" val="YOO_CHATSHAPE_CHILDDECORATE"/>
  <p:tag name="TAG_CONTENT_GROUPINDEX" val="1"/>
  <p:tag name="TAG_CONTENT_DIAGRAM_INDEX" val="d4fd9cd77a2b4c7a915e23c1b299132d"/>
  <p:tag name="TAG_CONTENT_SUBINDEX" val="1"/>
  <p:tag name="YOO_CHATSHAPE_LINK" val="sp:子标题1"/>
</p:tagLst>
</file>

<file path=ppt/tags/tag1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3"/>
  <p:tag name="KSO_WM_UNIT_TYPE" val="m_i"/>
  <p:tag name="KSO_WM_UNIT_INDEX" val="1_11"/>
  <p:tag name="KSO_WM_UNIT_ID" val="diagram160833_4*m_i*1_11"/>
  <p:tag name="KSO_WM_UNIT_CLEAR" val="1"/>
  <p:tag name="KSO_WM_UNIT_LAYERLEVEL" val="1_1"/>
  <p:tag name="KSO_WM_DIAGRAM_GROUP_CODE" val="m1-1"/>
  <p:tag name="YOO_CHATSHAPE_TYPE" val="YOO_CHATSHAPE_CHILDDECORATE"/>
  <p:tag name="TAG_CONTENT_GROUPINDEX" val="1"/>
  <p:tag name="TAG_CONTENT_DIAGRAM_INDEX" val="d4fd9cd77a2b4c7a915e23c1b299132d"/>
  <p:tag name="TAG_CONTENT_SUBINDEX" val="1"/>
  <p:tag name="YOO_CHATSHAPE_LINK" val="sp:子标题1"/>
</p:tagLst>
</file>

<file path=ppt/tags/tag1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3"/>
  <p:tag name="KSO_WM_UNIT_TYPE" val="m_i"/>
  <p:tag name="KSO_WM_UNIT_INDEX" val="1_12"/>
  <p:tag name="KSO_WM_UNIT_ID" val="diagram160833_4*m_i*1_12"/>
  <p:tag name="KSO_WM_UNIT_CLEAR" val="1"/>
  <p:tag name="KSO_WM_UNIT_LAYERLEVEL" val="1_1"/>
  <p:tag name="KSO_WM_DIAGRAM_GROUP_CODE" val="m1-1"/>
  <p:tag name="YOO_CHATSHAPE_TYPE" val="YOO_CHATSHAPE_CHILDDECORATE"/>
  <p:tag name="TAG_CONTENT_GROUPINDEX" val="2"/>
  <p:tag name="TAG_CONTENT_DIAGRAM_INDEX" val="d4fd9cd77a2b4c7a915e23c1b299132d"/>
  <p:tag name="TAG_CONTENT_SUBINDEX" val="2"/>
  <p:tag name="YOO_CHATSHAPE_LINK" val="sp:子标题2"/>
</p:tagLst>
</file>

<file path=ppt/tags/tag1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3"/>
  <p:tag name="KSO_WM_UNIT_TYPE" val="m_i"/>
  <p:tag name="KSO_WM_UNIT_INDEX" val="1_13"/>
  <p:tag name="KSO_WM_UNIT_ID" val="diagram160833_4*m_i*1_13"/>
  <p:tag name="KSO_WM_UNIT_CLEAR" val="1"/>
  <p:tag name="KSO_WM_UNIT_LAYERLEVEL" val="1_1"/>
  <p:tag name="KSO_WM_DIAGRAM_GROUP_CODE" val="m1-1"/>
  <p:tag name="YOO_CHATSHAPE_TYPE" val="YOO_CHATSHAPE_CHILDDECORATE"/>
  <p:tag name="TAG_CONTENT_GROUPINDEX" val="3"/>
  <p:tag name="TAG_CONTENT_DIAGRAM_INDEX" val="d4fd9cd77a2b4c7a915e23c1b299132d"/>
  <p:tag name="TAG_CONTENT_SUBINDEX" val="3"/>
  <p:tag name="YOO_CHATSHAPE_LINK" val="sp:子标题3"/>
</p:tagLst>
</file>

<file path=ppt/tags/tag1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3"/>
  <p:tag name="KSO_WM_UNIT_TYPE" val="m_i"/>
  <p:tag name="KSO_WM_UNIT_INDEX" val="1_14"/>
  <p:tag name="KSO_WM_UNIT_ID" val="diagram160833_4*m_i*1_14"/>
  <p:tag name="KSO_WM_UNIT_CLEAR" val="1"/>
  <p:tag name="KSO_WM_UNIT_LAYERLEVEL" val="1_1"/>
  <p:tag name="KSO_WM_DIAGRAM_GROUP_CODE" val="m1-1"/>
  <p:tag name="YOO_CHATSHAPE_TYPE" val="YOO_CHATSHAPE_CHILDDECORATE"/>
  <p:tag name="TAG_CONTENT_GROUPINDEX" val="4"/>
  <p:tag name="TAG_CONTENT_DIAGRAM_INDEX" val="d4fd9cd77a2b4c7a915e23c1b299132d"/>
  <p:tag name="TAG_CONTENT_SUBINDEX" val="4"/>
  <p:tag name="YOO_CHATSHAPE_LINK" val="sp:子标题4"/>
</p:tagLst>
</file>

<file path=ppt/tags/tag1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3"/>
  <p:tag name="KSO_WM_UNIT_TYPE" val="m_i"/>
  <p:tag name="KSO_WM_UNIT_INDEX" val="1_3"/>
  <p:tag name="KSO_WM_UNIT_ID" val="diagram160833_4*m_i*1_3"/>
  <p:tag name="KSO_WM_UNIT_CLEAR" val="1"/>
  <p:tag name="KSO_WM_UNIT_LAYERLEVEL" val="1_1"/>
  <p:tag name="KSO_WM_DIAGRAM_GROUP_CODE" val="m1-1"/>
  <p:tag name="YOO_CHATSHAPE_TYPE" val="YOO_CHATSHAPE_NUM"/>
  <p:tag name="TAG_CONTENT_GROUPINDEX" val="1"/>
  <p:tag name="TAG_CONTENT_DIAGRAM_INDEX" val="d4fd9cd77a2b4c7a915e23c1b299132d"/>
  <p:tag name="TAG_CONTENT_SUBINDEX" val="1"/>
</p:tagLst>
</file>

<file path=ppt/tags/tag1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3"/>
  <p:tag name="KSO_WM_UNIT_TYPE" val="m_i"/>
  <p:tag name="KSO_WM_UNIT_INDEX" val="1_5"/>
  <p:tag name="KSO_WM_UNIT_ID" val="diagram160833_4*m_i*1_5"/>
  <p:tag name="KSO_WM_UNIT_CLEAR" val="1"/>
  <p:tag name="KSO_WM_UNIT_LAYERLEVEL" val="1_1"/>
  <p:tag name="KSO_WM_DIAGRAM_GROUP_CODE" val="m1-1"/>
  <p:tag name="YOO_CHATSHAPE_TYPE" val="YOO_CHATSHAPE_NUM"/>
  <p:tag name="TAG_CONTENT_GROUPINDEX" val="4"/>
  <p:tag name="TAG_CONTENT_DIAGRAM_INDEX" val="d4fd9cd77a2b4c7a915e23c1b299132d"/>
  <p:tag name="TAG_CONTENT_SUBINDEX" val="4"/>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3"/>
  <p:tag name="KSO_WM_UNIT_TYPE" val="m_i"/>
  <p:tag name="KSO_WM_UNIT_INDEX" val="1_7"/>
  <p:tag name="KSO_WM_UNIT_ID" val="diagram160833_4*m_i*1_7"/>
  <p:tag name="KSO_WM_UNIT_CLEAR" val="1"/>
  <p:tag name="KSO_WM_UNIT_LAYERLEVEL" val="1_1"/>
  <p:tag name="KSO_WM_DIAGRAM_GROUP_CODE" val="m1-1"/>
  <p:tag name="YOO_CHATSHAPE_TYPE" val="YOO_CHATSHAPE_NUM"/>
  <p:tag name="TAG_CONTENT_GROUPINDEX" val="2"/>
  <p:tag name="TAG_CONTENT_DIAGRAM_INDEX" val="d4fd9cd77a2b4c7a915e23c1b299132d"/>
  <p:tag name="TAG_CONTENT_SUBINDEX" val="2"/>
</p:tagLst>
</file>

<file path=ppt/tags/tag1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3"/>
  <p:tag name="KSO_WM_UNIT_TYPE" val="m_i"/>
  <p:tag name="KSO_WM_UNIT_INDEX" val="1_9"/>
  <p:tag name="KSO_WM_UNIT_ID" val="diagram160833_4*m_i*1_9"/>
  <p:tag name="KSO_WM_UNIT_CLEAR" val="1"/>
  <p:tag name="KSO_WM_UNIT_LAYERLEVEL" val="1_1"/>
  <p:tag name="KSO_WM_DIAGRAM_GROUP_CODE" val="m1-1"/>
  <p:tag name="YOO_CHATSHAPE_TYPE" val="YOO_CHATSHAPE_NUM"/>
  <p:tag name="TAG_CONTENT_GROUPINDEX" val="3"/>
  <p:tag name="TAG_CONTENT_DIAGRAM_INDEX" val="d4fd9cd77a2b4c7a915e23c1b299132d"/>
  <p:tag name="TAG_CONTENT_SUBINDEX" val="3"/>
</p:tagLst>
</file>

<file path=ppt/tags/tag1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3"/>
  <p:tag name="KSO_WM_UNIT_TYPE" val="m_i"/>
  <p:tag name="KSO_WM_UNIT_INDEX" val="1_15"/>
  <p:tag name="KSO_WM_UNIT_ID" val="diagram160833_4*m_i*1_15"/>
  <p:tag name="KSO_WM_UNIT_CLEAR" val="1"/>
  <p:tag name="KSO_WM_UNIT_LAYERLEVEL" val="1_1"/>
  <p:tag name="KSO_WM_DIAGRAM_GROUP_CODE" val="m1-1"/>
  <p:tag name="YOO_CHATSHAPE_TYPE" val="YOO_CHATSHAPE_CHILDDECORATE"/>
  <p:tag name="TAG_CONTENT_GROUPINDEX" val="3"/>
  <p:tag name="TAG_CONTENT_DIAGRAM_INDEX" val="d4fd9cd77a2b4c7a915e23c1b299132d"/>
  <p:tag name="TAG_CONTENT_SUBINDEX" val="3"/>
  <p:tag name="YOO_CHATSHAPE_LINK" val="sp:子标题3"/>
</p:tagLst>
</file>

<file path=ppt/tags/tag1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3"/>
  <p:tag name="KSO_WM_UNIT_TYPE" val="m_i"/>
  <p:tag name="KSO_WM_UNIT_INDEX" val="1_16"/>
  <p:tag name="KSO_WM_UNIT_ID" val="diagram160833_4*m_i*1_16"/>
  <p:tag name="KSO_WM_UNIT_CLEAR" val="1"/>
  <p:tag name="KSO_WM_UNIT_LAYERLEVEL" val="1_1"/>
  <p:tag name="KSO_WM_DIAGRAM_GROUP_CODE" val="m1-1"/>
  <p:tag name="YOO_CHATSHAPE_TYPE" val="YOO_CHATSHAPE_CHILDDECORATE"/>
  <p:tag name="TAG_CONTENT_GROUPINDEX" val="2"/>
  <p:tag name="TAG_CONTENT_DIAGRAM_INDEX" val="d4fd9cd77a2b4c7a915e23c1b299132d"/>
  <p:tag name="TAG_CONTENT_SUBINDEX" val="2"/>
  <p:tag name="YOO_CHATSHAPE_LINK" val="sp:子标题2"/>
</p:tagLst>
</file>

<file path=ppt/tags/tag1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3"/>
  <p:tag name="KSO_WM_UNIT_TYPE" val="m_i"/>
  <p:tag name="KSO_WM_UNIT_INDEX" val="1_17"/>
  <p:tag name="KSO_WM_UNIT_ID" val="diagram160833_4*m_i*1_17"/>
  <p:tag name="KSO_WM_UNIT_CLEAR" val="1"/>
  <p:tag name="KSO_WM_UNIT_LAYERLEVEL" val="1_1"/>
  <p:tag name="KSO_WM_DIAGRAM_GROUP_CODE" val="m1-1"/>
  <p:tag name="YOO_CHATSHAPE_TYPE" val="YOO_CHATSHAPE_CHILDDECORATE"/>
  <p:tag name="TAG_CONTENT_GROUPINDEX" val="4"/>
  <p:tag name="TAG_CONTENT_DIAGRAM_INDEX" val="d4fd9cd77a2b4c7a915e23c1b299132d"/>
  <p:tag name="TAG_CONTENT_SUBINDEX" val="4"/>
  <p:tag name="YOO_CHATSHAPE_LINK" val="sp:子标题4"/>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CONTENT"/>
  <p:tag name="TAG_CONTENT_GROUPINDEX" val="1"/>
  <p:tag name="TAG_CONTENT_DIAGRAM_INDEX" val="d4fd9cd77a2b4c7a915e23c1b299132d"/>
  <p:tag name="TAG_CONTENT_SUBINDEX" val="1"/>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CONTENT"/>
  <p:tag name="TAG_CONTENT_GROUPINDEX" val="2"/>
  <p:tag name="TAG_CONTENT_DIAGRAM_INDEX" val="d4fd9cd77a2b4c7a915e23c1b299132d"/>
  <p:tag name="TAG_CONTENT_SUBINDEX" val="2"/>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CONTENT"/>
  <p:tag name="TAG_CONTENT_GROUPINDEX" val="3"/>
  <p:tag name="TAG_CONTENT_DIAGRAM_INDEX" val="d4fd9cd77a2b4c7a915e23c1b299132d"/>
  <p:tag name="TAG_CONTENT_SUBINDEX" val="3"/>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CONTENT"/>
  <p:tag name="TAG_CONTENT_GROUPINDEX" val="4"/>
  <p:tag name="TAG_CONTENT_DIAGRAM_INDEX" val="d4fd9cd77a2b4c7a915e23c1b299132d"/>
  <p:tag name="TAG_CONTENT_SUBINDEX" val="4"/>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TITLE"/>
  <p:tag name="TAG_CONTENT_GROUPINDEX" val="1"/>
  <p:tag name="TAG_CONTENT_DIAGRAM_INDEX" val="d4fd9cd77a2b4c7a915e23c1b299132d"/>
  <p:tag name="TAG_CONTENT_SUBINDEX" val="1"/>
</p:tagLst>
</file>

<file path=ppt/tags/tag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KSO_WM_BEAUTIFY_FLAG" val=""/>
  <p:tag name="YOO_CHATSHAPE_TYPE" val="YOO_CHATSHAPE_ITEM"/>
  <p:tag name="YOO_CHAT_DIAGRAM_SHAPETYPE" val="YOO_CHATSHAPE_DIAGRAM_TITLE"/>
  <p:tag name="YOO_CHAT_DIAGRAM_ID" val="d07b46d7-e8de-4344-a6c0-0af5401cdd86"/>
  <p:tag name="YOO_CHAT_DIAGRAM_ALIGN" val="HLeftAlign"/>
  <p:tag name="YOO_CHAT_DIAGRAM_GROUP" val="4"/>
  <p:tag name="TAG_CONTENT_GROUPINDEX" val="4"/>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TITLE"/>
  <p:tag name="TAG_CONTENT_GROUPINDEX" val="2"/>
  <p:tag name="TAG_CONTENT_DIAGRAM_INDEX" val="d4fd9cd77a2b4c7a915e23c1b299132d"/>
  <p:tag name="TAG_CONTENT_SUBINDEX" val="2"/>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TITLE"/>
  <p:tag name="TAG_CONTENT_GROUPINDEX" val="3"/>
  <p:tag name="TAG_CONTENT_DIAGRAM_INDEX" val="d4fd9cd77a2b4c7a915e23c1b299132d"/>
  <p:tag name="TAG_CONTENT_SUBINDEX" val="3"/>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TITLE"/>
  <p:tag name="TAG_CONTENT_GROUPINDEX" val="4"/>
  <p:tag name="TAG_CONTENT_DIAGRAM_INDEX" val="d4fd9cd77a2b4c7a915e23c1b299132d"/>
  <p:tag name="TAG_CONTENT_SUBINDEX" val="4"/>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3f810be3c4a24aee93d767ac3e2f6140"/>
</p:tagLst>
</file>

<file path=ppt/tags/tag134.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aa740c6367b54e7ba6012024c34fc50e"/>
</p:tagLst>
</file>

<file path=ppt/tags/tag136.xml><?xml version="1.0" encoding="utf-8"?>
<p:tagLst xmlns:a="http://schemas.openxmlformats.org/drawingml/2006/main" xmlns:r="http://schemas.openxmlformats.org/officeDocument/2006/relationships" xmlns:p="http://schemas.openxmlformats.org/presentationml/2006/main">
  <p:tag name="TAG_CONTENT_TYPE" val="二级大纲2"/>
  <p:tag name="YOO_CHATPAGE_TYPE" val="YOO_CHATPAGE_MULTCONTENT"/>
  <p:tag name="AIGCCREATORID" val="AIGC生成内容仅供参考-2024/3/22 18:34:18 -2753829"/>
</p:tagLst>
</file>

<file path=ppt/tags/tag13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2d1829cf6315472a8314bb2c35f08b5f"/>
  <p:tag name="TAG_CONTENT_SUBINDEX" val="1"/>
  <p:tag name="YOO_CHATSHAPE_LINK" val="sp:子标题2"/>
</p:tagLst>
</file>

<file path=ppt/tags/tag138.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2d1829cf6315472a8314bb2c35f08b5f"/>
  <p:tag name="TAG_CONTENT_SUBINDEX" val="2"/>
</p:tagLst>
</file>

<file path=ppt/tags/tag13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2d1829cf6315472a8314bb2c35f08b5f"/>
  <p:tag name="TAG_CONTENT_SUBINDEX" val="1"/>
  <p:tag name="YOO_CHATSHAPE_LINK" val="sp:子标题1"/>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NUM"/>
  <p:tag name="YOO_CHAT_DIAGRAM_SHAPETYPE" val="YOO_CHAT_DIAGRAM_NUM"/>
  <p:tag name="YOO_CHAT_DIAGRAM_ID" val="d07b46d7-e8de-4344-a6c0-0af5401cdd86"/>
  <p:tag name="YOO_CHAT_DIAGRAM_ALIGN" val="HLeftAlign"/>
  <p:tag name="YOO_CHAT_DIAGRAM_GROUP" val="4"/>
  <p:tag name="TAG_CONTENT_GROUPINDEX" val="4"/>
</p:tagLst>
</file>

<file path=ppt/tags/tag140.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2d1829cf6315472a8314bb2c35f08b5f"/>
  <p:tag name="TAG_CONTENT_SUBINDEX" val="1"/>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aa740c6367b54e7ba6012024c34fc50e"/>
</p:tagLst>
</file>

<file path=ppt/tags/tag142.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143.xml><?xml version="1.0" encoding="utf-8"?>
<p:tagLst xmlns:a="http://schemas.openxmlformats.org/drawingml/2006/main" xmlns:r="http://schemas.openxmlformats.org/officeDocument/2006/relationships" xmlns:p="http://schemas.openxmlformats.org/presentationml/2006/main">
  <p:tag name="TAG_CONTENT_TYPE" val="二级大纲2"/>
  <p:tag name="YOO_CHATPAGE_TYPE" val="YOO_CHATPAGE_MULTCONTENT"/>
  <p:tag name="AIGCCREATORID" val="AIGC生成内容仅供参考-2024/3/22 18:34:18 -2753829"/>
</p:tagLst>
</file>

<file path=ppt/tags/tag14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2d1829cf6315472a8314bb2c35f08b5f"/>
  <p:tag name="TAG_CONTENT_SUBINDEX" val="1"/>
  <p:tag name="YOO_CHATSHAPE_LINK" val="sp:子标题2"/>
</p:tagLst>
</file>

<file path=ppt/tags/tag14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2d1829cf6315472a8314bb2c35f08b5f"/>
  <p:tag name="TAG_CONTENT_SUBINDEX" val="2"/>
</p:tagLst>
</file>

<file path=ppt/tags/tag146.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2d1829cf6315472a8314bb2c35f08b5f"/>
  <p:tag name="TAG_CONTENT_SUBINDEX" val="1"/>
  <p:tag name="YOO_CHATSHAPE_LINK" val="sp:子标题1"/>
</p:tagLst>
</file>

<file path=ppt/tags/tag147.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2d1829cf6315472a8314bb2c35f08b5f"/>
  <p:tag name="TAG_CONTENT_SUBINDEX" val="1"/>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aa740c6367b54e7ba6012024c34fc50e"/>
</p:tagLst>
</file>

<file path=ppt/tags/tag149.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KSO_WM_BEAUTIFY_FLAG" val=""/>
  <p:tag name="YOO_CHATSHAPE_TYPE" val="YOO_CHATSHAPE_ITEM"/>
  <p:tag name="YOO_CHAT_DIAGRAM_SHAPETYPE" val="YOO_CHATSHAPE_DIAGRAM_TITLE"/>
  <p:tag name="YOO_CHAT_DIAGRAM_ID" val="d07b46d7-e8de-4344-a6c0-0af5401cdd86"/>
  <p:tag name="YOO_CHAT_DIAGRAM_ALIGN" val="HLeftAlign"/>
  <p:tag name="YOO_CHAT_DIAGRAM_GROUP" val="3"/>
  <p:tag name="TAG_CONTENT_GROUPINDEX" val="3"/>
</p:tagLst>
</file>

<file path=ppt/tags/tag150.xml><?xml version="1.0" encoding="utf-8"?>
<p:tagLst xmlns:a="http://schemas.openxmlformats.org/drawingml/2006/main" xmlns:r="http://schemas.openxmlformats.org/officeDocument/2006/relationships" xmlns:p="http://schemas.openxmlformats.org/presentationml/2006/main">
  <p:tag name="YOO_CHATPAGE_TYPE" val="YOO_CHATPAGE_CHATPER"/>
  <p:tag name="AIGCCREATORID" val="AIGC生成内容仅供参考-2024/3/22 18:34:18 -2753829"/>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53.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b631291697be4fa788e066caa24d31a5"/>
</p:tagLst>
</file>

<file path=ppt/tags/tag155.xml><?xml version="1.0" encoding="utf-8"?>
<p:tagLst xmlns:a="http://schemas.openxmlformats.org/drawingml/2006/main" xmlns:r="http://schemas.openxmlformats.org/officeDocument/2006/relationships" xmlns:p="http://schemas.openxmlformats.org/presentationml/2006/main">
  <p:tag name="TAG_CONTENT_TYPE" val="1标题1内容2图"/>
  <p:tag name="YOO_CHATPAGE_TYPE" val="YOO_CHATPAGE_CONTENT"/>
  <p:tag name="YOO_CHATPPT_CONTENT" val="1"/>
  <p:tag name="AIGCCREATORID" val="AIGC生成内容仅供参考-2024/3/22 18:34:18 -2753829"/>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b631291697be4fa788e066caa24d31a5"/>
</p:tagLst>
</file>

<file path=ppt/tags/tag157.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4"/>
</p:tagLst>
</file>

<file path=ppt/tags/tag158.xml><?xml version="1.0" encoding="utf-8"?>
<p:tagLst xmlns:a="http://schemas.openxmlformats.org/drawingml/2006/main" xmlns:r="http://schemas.openxmlformats.org/officeDocument/2006/relationships" xmlns:p="http://schemas.openxmlformats.org/presentationml/2006/main">
  <p:tag name="YOO_CHAT_DIAGRAM_TYPE" val="YOO_CHAT_DIAGRAM_TEXTSHAPE"/>
  <p:tag name="YOO_CHAT_DIAGRAM_LINKSHAPE" val="4"/>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 name="TAG_CONTENT_DIAGRAM_INDEX" val="b631291697be4fa788e066caa24d31a5"/>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NUM"/>
  <p:tag name="YOO_CHAT_DIAGRAM_SHAPETYPE" val="YOO_CHAT_DIAGRAM_NUM"/>
  <p:tag name="YOO_CHAT_DIAGRAM_ID" val="d07b46d7-e8de-4344-a6c0-0af5401cdd86"/>
  <p:tag name="YOO_CHAT_DIAGRAM_ALIGN" val="HLeftAlign"/>
  <p:tag name="YOO_CHAT_DIAGRAM_GROUP" val="3"/>
  <p:tag name="TAG_CONTENT_GROUPINDEX" val="3"/>
</p:tagLst>
</file>

<file path=ppt/tags/tag160.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0acdd31db02b440c9ff317ef8ed4af85"/>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ONTENT"/>
  <p:tag name="TAG_CONTENT_DIAGRAM_INDEX" val="b631291697be4fa788e066caa24d31a5"/>
</p:tagLst>
</file>

<file path=ppt/tags/tag16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2d1829cf6315472a8314bb2c35f08b5f"/>
  <p:tag name="TAG_CONTENT_SUBINDEX" val="1"/>
  <p:tag name="YOO_CHATSHAPE_LINK" val="sp:子标题1"/>
</p:tagLst>
</file>

<file path=ppt/tags/tag16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2d1829cf6315472a8314bb2c35f08b5f"/>
  <p:tag name="TAG_CONTENT_SUBINDEX" val="1"/>
  <p:tag name="YOO_CHATSHAPE_LINK" val="sp:子标题1"/>
</p:tagLst>
</file>

<file path=ppt/tags/tag165.xml><?xml version="1.0" encoding="utf-8"?>
<p:tagLst xmlns:a="http://schemas.openxmlformats.org/drawingml/2006/main" xmlns:r="http://schemas.openxmlformats.org/officeDocument/2006/relationships" xmlns:p="http://schemas.openxmlformats.org/presentationml/2006/main">
  <p:tag name="YOO_CHATPAGE_TYPE" val="YOO_CHATPAGE_END"/>
  <p:tag name="AIGCCREATORID" val="AIGC生成内容仅供参考-2024/3/22 18:34:18 -2753829"/>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SUBTITLE"/>
</p:tagLst>
</file>

<file path=ppt/tags/tag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KSO_WM_BEAUTIFY_FLAG" val=""/>
  <p:tag name="YOO_CHATSHAPE_TYPE" val="YOO_CHATSHAPE_ITEM"/>
  <p:tag name="YOO_CHAT_DIAGRAM_SHAPETYPE" val="YOO_CHATSHAPE_DIAGRAM_TITLE"/>
  <p:tag name="YOO_CHAT_DIAGRAM_ID" val="d07b46d7-e8de-4344-a6c0-0af5401cdd86"/>
  <p:tag name="YOO_CHAT_DIAGRAM_ALIGN" val="HLeftAlign"/>
  <p:tag name="YOO_CHAT_DIAGRAM_GROUP" val="2"/>
  <p:tag name="TAG_CONTENT_GROUPINDEX" val="2"/>
</p:tagLst>
</file>

<file path=ppt/tags/tag1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UNIT_TEXT_SHADOW_SCHEMECOLOR_INDEX_BRIGHTNESS" val="-0.25"/>
  <p:tag name="KSO_WM_UNIT_TEXT_SHADOW_SCHEMECOLOR_INDEX" val="6"/>
  <p:tag name="KSO_WM_BEAUTIFY_FLAG" val=""/>
  <p:tag name="YOO_CHATSHAPE_TYPE" val="YOO_CHATSHAPE_DATE"/>
  <p:tag name="YOO_CHATSHAPE_DATE" val="2024/3/22"/>
  <p:tag name="YOO_CHATSHAPE_AUTHOR" val="尤小优3380"/>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AUTHOR"/>
  <p:tag name="YOO_CHATSHAPE_AUTHOR" val="尤小优3380"/>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NUM"/>
  <p:tag name="YOO_CHAT_DIAGRAM_SHAPETYPE" val="YOO_CHAT_DIAGRAM_NUM"/>
  <p:tag name="YOO_CHAT_DIAGRAM_ID" val="d07b46d7-e8de-4344-a6c0-0af5401cdd86"/>
  <p:tag name="YOO_CHAT_DIAGRAM_ALIGN" val="HLeftAlign"/>
  <p:tag name="YOO_CHAT_DIAGRAM_GROUP" val="2"/>
  <p:tag name="TAG_CONTENT_GROUPINDEX" val="2"/>
</p:tagLst>
</file>

<file path=ppt/tags/tag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5"/>
  <p:tag name="KSO_WM_UNIT_TEXT_FILL_TYPE" val="1"/>
  <p:tag name="KSO_WM_BEAUTIFY_FLAG" val=""/>
  <p:tag name="YOO_CHATSHAPE_TYPE" val="YOO_CHATSHAPE_ITEM"/>
  <p:tag name="YOO_CHAT_DIAGRAM_SHAPETYPE" val="YOO_CHATSHAPE_DIAGRAM_TITLE"/>
  <p:tag name="YOO_CHAT_DIAGRAM_ID" val="d07b46d7-e8de-4344-a6c0-0af5401cdd86"/>
  <p:tag name="YOO_CHAT_DIAGRAM_ALIGN" val="HLeftAlign"/>
  <p:tag name="YOO_CHAT_DIAGRAM_GROUP" val="1"/>
  <p:tag name="TAG_CONTENT_GROUPINDEX" val="1"/>
</p:tagLst>
</file>

<file path=ppt/tags/tag2.xml><?xml version="1.0" encoding="utf-8"?>
<p:tagLst xmlns:a="http://schemas.openxmlformats.org/drawingml/2006/main" xmlns:r="http://schemas.openxmlformats.org/officeDocument/2006/relationships" xmlns:p="http://schemas.openxmlformats.org/presentationml/2006/main">
  <p:tag name="YOO_CHATPAGE_TYPE" val="YOO_CHATPAGE_COVER"/>
  <p:tag name="AIGCCREATORID" val="AIGC生成内容仅供参考-2024/3/22 18:34:18 -2753829"/>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NUM"/>
  <p:tag name="YOO_CHAT_DIAGRAM_SHAPETYPE" val="YOO_CHAT_DIAGRAM_NUM"/>
  <p:tag name="YOO_CHAT_DIAGRAM_ID" val="d07b46d7-e8de-4344-a6c0-0af5401cdd86"/>
  <p:tag name="YOO_CHAT_DIAGRAM_ALIGN" val="HLeftAlign"/>
  <p:tag name="YOO_CHAT_DIAGRAM_GROUP" val="1"/>
  <p:tag name="TAG_CONTENT_GROUPINDEX" val="1"/>
</p:tagLst>
</file>

<file path=ppt/tags/tag21.xml><?xml version="1.0" encoding="utf-8"?>
<p:tagLst xmlns:a="http://schemas.openxmlformats.org/drawingml/2006/main" xmlns:r="http://schemas.openxmlformats.org/officeDocument/2006/relationships" xmlns:p="http://schemas.openxmlformats.org/presentationml/2006/main">
  <p:tag name="YOO_CHATPAGE_TYPE" val="YOO_CHATPAGE_CHATPER"/>
  <p:tag name="AIGCCREATORID" val="AIGC生成内容仅供参考-2024/3/22 18:34:18 -2753829"/>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24.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b7e17f9260b644c2949c5b48ff9e4a6a"/>
</p:tagLst>
</file>

<file path=ppt/tags/tag26.xml><?xml version="1.0" encoding="utf-8"?>
<p:tagLst xmlns:a="http://schemas.openxmlformats.org/drawingml/2006/main" xmlns:r="http://schemas.openxmlformats.org/officeDocument/2006/relationships" xmlns:p="http://schemas.openxmlformats.org/presentationml/2006/main">
  <p:tag name="TAG_CONTENT_TYPE" val="二级大纲3"/>
  <p:tag name="YOO_CHATPAGE_TYPE" val="YOO_CHATPAGE_MULTCONTENT"/>
  <p:tag name="AIGCCREATORID" val="AIGC生成内容仅供参考-2024/3/22 18:34:18 -2753829"/>
</p:tagLst>
</file>

<file path=ppt/tags/tag2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7c521aa839564850b58af6ec0863ff9b"/>
  <p:tag name="TAG_CONTENT_SUBINDEX" val="1"/>
  <p:tag name="YOO_CHATSHAPE_LINK" val="sp:子标题1"/>
</p:tagLst>
</file>

<file path=ppt/tags/tag28.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7c521aa839564850b58af6ec0863ff9b"/>
  <p:tag name="TAG_CONTENT_SUBINDEX" val="1"/>
</p:tagLst>
</file>

<file path=ppt/tags/tag2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7c521aa839564850b58af6ec0863ff9b"/>
  <p:tag name="TAG_CONTENT_SUBINDEX" val="1"/>
  <p:tag name="YOO_CHATSHAPE_LINK" val="sp:子标题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7c521aa839564850b58af6ec0863ff9b"/>
  <p:tag name="TAG_CONTENT_SUBINDEX" val="1"/>
  <p:tag name="YOO_CHATSHAPE_LINK" val="sp:子标题1"/>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CONTENT"/>
  <p:tag name="TAG_CONTENT_GROUPINDEX" val="1"/>
  <p:tag name="TAG_CONTENT_DIAGRAM_INDEX" val="7c521aa839564850b58af6ec0863ff9b"/>
  <p:tag name="TAG_CONTENT_SUBINDEX" val="1"/>
</p:tagLst>
</file>

<file path=ppt/tags/tag3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7c521aa839564850b58af6ec0863ff9b"/>
  <p:tag name="TAG_CONTENT_SUBINDEX" val="2"/>
  <p:tag name="YOO_CHATSHAPE_LINK" val="sp:子标题2"/>
</p:tagLst>
</file>

<file path=ppt/tags/tag3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7c521aa839564850b58af6ec0863ff9b"/>
  <p:tag name="TAG_CONTENT_SUBINDEX" val="2"/>
</p:tagLst>
</file>

<file path=ppt/tags/tag34.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7c521aa839564850b58af6ec0863ff9b"/>
  <p:tag name="TAG_CONTENT_SUBINDEX" val="2"/>
  <p:tag name="YOO_CHATSHAPE_LINK" val="sp:子标题2"/>
</p:tagLst>
</file>

<file path=ppt/tags/tag3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7c521aa839564850b58af6ec0863ff9b"/>
  <p:tag name="TAG_CONTENT_SUBINDEX" val="2"/>
  <p:tag name="YOO_CHATSHAPE_LINK" val="sp:子标题2"/>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CONTENT"/>
  <p:tag name="TAG_CONTENT_GROUPINDEX" val="2"/>
  <p:tag name="TAG_CONTENT_DIAGRAM_INDEX" val="7c521aa839564850b58af6ec0863ff9b"/>
  <p:tag name="TAG_CONTENT_SUBINDEX" val="2"/>
</p:tagLst>
</file>

<file path=ppt/tags/tag3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7c521aa839564850b58af6ec0863ff9b"/>
  <p:tag name="TAG_CONTENT_SUBINDEX" val="3"/>
  <p:tag name="YOO_CHATSHAPE_LINK" val="sp:子标题3"/>
</p:tagLst>
</file>

<file path=ppt/tags/tag38.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7c521aa839564850b58af6ec0863ff9b"/>
  <p:tag name="TAG_CONTENT_SUBINDEX" val="3"/>
</p:tagLst>
</file>

<file path=ppt/tags/tag3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7c521aa839564850b58af6ec0863ff9b"/>
  <p:tag name="TAG_CONTENT_SUBINDEX" val="3"/>
  <p:tag name="YOO_CHATSHAPE_LINK" val="sp:子标题3"/>
</p:tagLst>
</file>

<file path=ppt/tags/tag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UNIT_TEXT_SHADOW_SCHEMECOLOR_INDEX_BRIGHTNESS" val="-0.25"/>
  <p:tag name="KSO_WM_UNIT_TEXT_SHADOW_SCHEMECOLOR_INDEX" val="6"/>
  <p:tag name="KSO_WM_BEAUTIFY_FLAG" val=""/>
  <p:tag name="YOO_CHATSHAPE_TYPE" val="YOO_CHATSHAPE_DATE"/>
  <p:tag name="YOO_CHATSHAPE_DATE" val="2024/3/22"/>
</p:tagLst>
</file>

<file path=ppt/tags/tag4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7c521aa839564850b58af6ec0863ff9b"/>
  <p:tag name="TAG_CONTENT_SUBINDEX" val="3"/>
  <p:tag name="YOO_CHATSHAPE_LINK" val="sp:子标题3"/>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CHILDCONTENT"/>
  <p:tag name="TAG_CONTENT_GROUPINDEX" val="3"/>
  <p:tag name="TAG_CONTENT_DIAGRAM_INDEX" val="7c521aa839564850b58af6ec0863ff9b"/>
  <p:tag name="TAG_CONTENT_SUBINDEX" val="3"/>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b7e17f9260b644c2949c5b48ff9e4a6a"/>
</p:tagLst>
</file>

<file path=ppt/tags/tag43.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circle cx=&quot;15&quot; cy=&quot;10&quot; r=&quot;4&quot; fill=&quot;#2F88FF&quot; stroke=&quot;black&quot; stroke-width=&quot;4&quot; stroke-linecap=&quot;round&quot; stroke-linejoin=&quot;round&quot;/&gt;&#10;&lt;circle cx=&quot;33&quot; cy=&quot;10&quot; r=&quot;4&quot; fill=&quot;#2F88FF&quot; stroke=&quot;black&quot; stroke-width=&quot;4&quot; stroke-linecap=&quot;round&quot; stroke-linejoin=&quot;round&quot;/&gt;&#10;&lt;path d=&quot;M10 20H20L18 42H12L10 20Z&quot; fill=&quot;#2F88FF&quot; stroke=&quot;black&quot; stroke-width=&quot;4&quot; stroke-linecap=&quot;round&quot; stroke-linejoin=&quot;round&quot;/&gt;&#10;&lt;path d=&quot;M28 20H38L36 42H30L28 20Z&quot; fill=&quot;#2F88FF&quot; stroke=&quot;black&quot; stroke-width=&quot;4&quot; stroke-linecap=&quot;round&quot; stroke-linejoin=&quot;round&quot;/&gt;&#10;&lt;/svg&gt;"/>
  <p:tag name="YOO_CHATSHAPE_TYPE" val="YOO_CHATSHAPE_ICON"/>
  <p:tag name="TAG_CONTENT_GROUPINDEX" val="1"/>
  <p:tag name="TAG_CONTENT_DIAGRAM_INDEX" val="7c521aa839564850b58af6ec0863ff9b"/>
  <p:tag name="TAG_CONTENT_SUBINDEX" val="1"/>
</p:tagLst>
</file>

<file path=ppt/tags/tag44.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4 38V10C44 8.89543 43.1046 8 42 8H6C4.89543 8 4 8.89543 4 10V38C4 39.1046 4.89543 40 6 40H42C43.1046 40 44 39.1046 44 38Z&quot; fill=&quot;#2F88FF&quot; stroke=&quot;black&quot; stroke-width=&quot;4&quot; stroke-linecap=&quot;round&quot; stroke-linejoin=&quot;round&quot;/&gt;&#10;&lt;path d=&quot;M24.9999 8C24.9999 8 19.9999 18 20.9999 25H26.9999L27.9999 40&quot; stroke=&quot;white&quot; stroke-width=&quot;4&quot; stroke-linecap=&quot;round&quot; stroke-linejoin=&quot;round&quot;/&gt;&#10;&lt;path d=&quot;M34 40H22&quot; stroke=&quot;black&quot; stroke-width=&quot;4&quot; stroke-linecap=&quot;round&quot; stroke-linejoin=&quot;round&quot;/&gt;&#10;&lt;path d=&quot;M30 8H18&quot; stroke=&quot;black&quot; stroke-width=&quot;4&quot; stroke-linecap=&quot;round&quot; stroke-linejoin=&quot;round&quot;/&gt;&#10;&lt;path d=&quot;M34 16V18&quot; stroke=&quot;white&quot; stroke-width=&quot;4&quot; stroke-linecap=&quot;round&quot; stroke-linejoin=&quot;round&quot;/&gt;&#10;&lt;path d=&quot;M14 16V18&quot; stroke=&quot;white&quot; stroke-width=&quot;4&quot; stroke-linecap=&quot;round&quot; stroke-linejoin=&quot;round&quot;/&gt;&#10;&lt;path d=&quot;M13 29C13 29 17.1905 32 24 32C30.8095 32 35 29 35 29&quot; stroke=&quot;white&quot; stroke-width=&quot;4&quot; stroke-linecap=&quot;round&quot; stroke-linejoin=&quot;round&quot;/&gt;&#10;&lt;/svg&gt;"/>
  <p:tag name="YOO_CHATSHAPE_TYPE" val="YOO_CHATSHAPE_ICON"/>
  <p:tag name="TAG_CONTENT_GROUPINDEX" val="2"/>
  <p:tag name="TAG_CONTENT_DIAGRAM_INDEX" val="7c521aa839564850b58af6ec0863ff9b"/>
  <p:tag name="TAG_CONTENT_SUBINDEX" val="2"/>
</p:tagLst>
</file>

<file path=ppt/tags/tag45.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circle cx=&quot;24&quot; cy=&quot;16&quot; r=&quot;6&quot; fill=&quot;#2F88FF&quot; stroke=&quot;black&quot; stroke-width=&quot;4&quot; stroke-linecap=&quot;round&quot; stroke-linejoin=&quot;round&quot;/&gt;&#10;&lt;path d=&quot;M36 36C36 29.3726 30.6274 24 24 24C17.3726 24 12 29.3726 12 36&quot; stroke=&quot;black&quot; stroke-width=&quot;4&quot; stroke-linecap=&quot;round&quot; stroke-linejoin=&quot;round&quot;/&gt;&#10;&lt;path d=&quot;M36 4H44V12&quot; stroke=&quot;black&quot; stroke-width=&quot;4&quot; stroke-linecap=&quot;round&quot; stroke-linejoin=&quot;round&quot;/&gt;&#10;&lt;path d=&quot;M12 4H4V12&quot; stroke=&quot;black&quot; stroke-width=&quot;4&quot; stroke-linecap=&quot;round&quot; stroke-linejoin=&quot;round&quot;/&gt;&#10;&lt;path d=&quot;M36 44H44V36&quot; stroke=&quot;black&quot; stroke-width=&quot;4&quot; stroke-linecap=&quot;round&quot; stroke-linejoin=&quot;round&quot;/&gt;&#10;&lt;path d=&quot;M12 44H4V36&quot; stroke=&quot;black&quot; stroke-width=&quot;4&quot; stroke-linecap=&quot;round&quot; stroke-linejoin=&quot;round&quot;/&gt;&#10;&lt;/svg&gt;"/>
  <p:tag name="YOO_CHATSHAPE_TYPE" val="YOO_CHATSHAPE_ICON"/>
  <p:tag name="TAG_CONTENT_GROUPINDEX" val="3"/>
  <p:tag name="TAG_CONTENT_DIAGRAM_INDEX" val="7c521aa839564850b58af6ec0863ff9b"/>
  <p:tag name="TAG_CONTENT_SUBINDEX" val="3"/>
</p:tagLst>
</file>

<file path=ppt/tags/tag46.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52bd7b07512b471da60eb8d4d48b1324"/>
</p:tagLst>
</file>

<file path=ppt/tags/tag48.xml><?xml version="1.0" encoding="utf-8"?>
<p:tagLst xmlns:a="http://schemas.openxmlformats.org/drawingml/2006/main" xmlns:r="http://schemas.openxmlformats.org/officeDocument/2006/relationships" xmlns:p="http://schemas.openxmlformats.org/presentationml/2006/main">
  <p:tag name="TAG_CONTENT_TYPE" val="二级大纲4"/>
  <p:tag name="YOO_CHATPAGE_TYPE" val="YOO_CHATPAGE_MULTCONTENT"/>
  <p:tag name="AIGCCREATORID" val="AIGC生成内容仅供参考-2024/3/22 18:34:18 -2753829"/>
</p:tagLst>
</file>

<file path=ppt/tags/tag4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4"/>
  <p:tag name="TAG_CONTENT_DIAGRAM_INDEX" val="dc0bb034026f41dfb9e6a1d6d127f026"/>
  <p:tag name="TAG_CONTENT_SUBINDEX" val="3"/>
  <p:tag name="YOO_CHATSHAPE_LINK" val="sp:子标题3"/>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AUTHOR"/>
  <p:tag name="YOO_CHATSHAPE_AUTHOR" val="尤小优3380"/>
</p:tagLst>
</file>

<file path=ppt/tags/tag50.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3"/>
  <p:tag name="TAG_CONTENT_DIAGRAM_INDEX" val="dc0bb034026f41dfb9e6a1d6d127f026"/>
  <p:tag name="TAG_CONTENT_SUBINDEX" val="4"/>
  <p:tag name="YOO_CHATSHAPE_LINK" val="sp:子标题4"/>
</p:tagLst>
</file>

<file path=ppt/tags/tag51.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dc0bb034026f41dfb9e6a1d6d127f026"/>
  <p:tag name="TAG_CONTENT_SUBINDEX" val="1"/>
  <p:tag name="YOO_CHATSHAPE_LINK" val="sp:子标题1"/>
</p:tagLst>
</file>

<file path=ppt/tags/tag52.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2"/>
  <p:tag name="TAG_CONTENT_DIAGRAM_INDEX" val="dc0bb034026f41dfb9e6a1d6d127f026"/>
  <p:tag name="TAG_CONTENT_SUBINDEX" val="2"/>
  <p:tag name="YOO_CHATSHAPE_LINK" val="sp:子标题2"/>
</p:tagLst>
</file>

<file path=ppt/tags/tag53.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3"/>
  <p:tag name="TAG_CONTENT_DIAGRAM_INDEX" val="dc0bb034026f41dfb9e6a1d6d127f026"/>
  <p:tag name="TAG_CONTENT_SUBINDEX" val="3"/>
</p:tagLst>
</file>

<file path=ppt/tags/tag54.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1"/>
  <p:tag name="TAG_CONTENT_DIAGRAM_INDEX" val="dc0bb034026f41dfb9e6a1d6d127f026"/>
  <p:tag name="TAG_CONTENT_SUBINDEX" val="1"/>
</p:tagLst>
</file>

<file path=ppt/tags/tag55.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4"/>
  <p:tag name="TAG_CONTENT_DIAGRAM_INDEX" val="dc0bb034026f41dfb9e6a1d6d127f026"/>
  <p:tag name="TAG_CONTENT_SUBINDEX" val="4"/>
</p:tagLst>
</file>

<file path=ppt/tags/tag56.xml><?xml version="1.0" encoding="utf-8"?>
<p:tagLst xmlns:a="http://schemas.openxmlformats.org/drawingml/2006/main" xmlns:r="http://schemas.openxmlformats.org/officeDocument/2006/relationships" xmlns:p="http://schemas.openxmlformats.org/presentationml/2006/main">
  <p:tag name="YOO_CHATSHAPE_TYPE" val="YOO_CHATSHAPE_CHILDTITLE"/>
  <p:tag name="TAG_CONTENT_GROUPINDEX" val="2"/>
  <p:tag name="TAG_CONTENT_DIAGRAM_INDEX" val="dc0bb034026f41dfb9e6a1d6d127f026"/>
  <p:tag name="TAG_CONTENT_SUBINDEX" val="2"/>
</p:tagLst>
</file>

<file path=ppt/tags/tag57.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3"/>
  <p:tag name="TAG_CONTENT_DIAGRAM_INDEX" val="dc0bb034026f41dfb9e6a1d6d127f026"/>
  <p:tag name="TAG_CONTENT_SUBINDEX" val="3"/>
</p:tagLst>
</file>

<file path=ppt/tags/tag58.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1"/>
  <p:tag name="TAG_CONTENT_DIAGRAM_INDEX" val="dc0bb034026f41dfb9e6a1d6d127f026"/>
  <p:tag name="TAG_CONTENT_SUBINDEX" val="1"/>
</p:tagLst>
</file>

<file path=ppt/tags/tag59.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4"/>
  <p:tag name="TAG_CONTENT_DIAGRAM_INDEX" val="dc0bb034026f41dfb9e6a1d6d127f026"/>
  <p:tag name="TAG_CONTENT_SUBINDEX" val="4"/>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60.xml><?xml version="1.0" encoding="utf-8"?>
<p:tagLst xmlns:a="http://schemas.openxmlformats.org/drawingml/2006/main" xmlns:r="http://schemas.openxmlformats.org/officeDocument/2006/relationships" xmlns:p="http://schemas.openxmlformats.org/presentationml/2006/main">
  <p:tag name="YOO_CHATSHAPE_TYPE" val="YOO_CHATSHAPE_CHILDCONTENT"/>
  <p:tag name="TAG_CONTENT_GROUPINDEX" val="2"/>
  <p:tag name="TAG_CONTENT_DIAGRAM_INDEX" val="dc0bb034026f41dfb9e6a1d6d127f026"/>
  <p:tag name="TAG_CONTENT_SUBINDEX" val="2"/>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52bd7b07512b471da60eb8d4d48b1324"/>
</p:tagLst>
</file>

<file path=ppt/tags/tag62.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 25H6C12 25 16 9 24 9C32 9 36 25 42 25H44&quot; stroke=&quot;black&quot; stroke-width=&quot;4&quot; stroke-linecap=&quot;round&quot; stroke-linejoin=&quot;round&quot;/&gt;&#10;&lt;path d=&quot;M4 33V39&quot; stroke=&quot;black&quot; stroke-width=&quot;4&quot; stroke-linecap=&quot;round&quot; stroke-linejoin=&quot;round&quot;/&gt;&#10;&lt;path d=&quot;M24 33V39&quot; stroke=&quot;black&quot; stroke-width=&quot;4&quot; stroke-linecap=&quot;round&quot; stroke-linejoin=&quot;round&quot;/&gt;&#10;&lt;path d=&quot;M44 33V39&quot; stroke=&quot;black&quot; stroke-width=&quot;4&quot; stroke-linecap=&quot;round&quot; stroke-linejoin=&quot;round&quot;/&gt;&#10;&lt;path d=&quot;M4 36H44&quot; stroke=&quot;black&quot; stroke-width=&quot;4&quot; stroke-linecap=&quot;round&quot; stroke-linejoin=&quot;round&quot;/&gt;&#10;&lt;/svg&gt;"/>
  <p:tag name="YOO_CHATSHAPE_TYPE" val="YOO_CHATSHAPE_ICON"/>
  <p:tag name="TAG_CONTENT_GROUPINDEX" val="4"/>
  <p:tag name="TAG_CONTENT_DIAGRAM_INDEX" val="dc0bb034026f41dfb9e6a1d6d127f026"/>
  <p:tag name="TAG_CONTENT_SUBINDEX" val="3"/>
</p:tagLst>
</file>

<file path=ppt/tags/tag63.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9.85786 38.1422C17.6684 45.9527 30.3316 45.9527 38.1421 38.1422L9.85786 9.85791C2.04738 17.6684 2.04738 30.3317 9.85786 38.1422Z&quot; fill=&quot;#2F88FF&quot; stroke=&quot;black&quot; stroke-width=&quot;4&quot; stroke-linecap=&quot;round&quot; stroke-linejoin=&quot;round&quot;/&gt;&#10;&lt;path d=&quot;M33.8994 33.8995L39.1698 11.9138&quot; stroke=&quot;black&quot; stroke-width=&quot;4&quot; stroke-linecap=&quot;round&quot; stroke-linejoin=&quot;round&quot;/&gt;&#10;&lt;path d=&quot;M24 23.9999L37.1716 10.8284&quot; stroke=&quot;black&quot; stroke-width=&quot;4&quot; stroke-linecap=&quot;round&quot; stroke-linejoin=&quot;round&quot;/&gt;&#10;&lt;path d=&quot;M14.1006 14.1005L36.0863 8.83008&quot; stroke=&quot;black&quot; stroke-width=&quot;4&quot; stroke-linecap=&quot;round&quot; stroke-linejoin=&quot;round&quot;/&gt;&#10;&lt;path d=&quot;M44 8C44 10.2091 42.2091 12 40 12C39.7154 12 39.4377 11.9703 39.1699 11.9137C38.3984 11.7509 37.7089 11.3658 37.1716 10.8284C36.6342 10.2911 36.2491 9.60161 36.0863 8.83013C36.0297 8.56232 36 8.28463 36 8C36 5.79086 37.7909 4 40 4C42.2091 4 44 5.79086 44 8Z&quot; fill=&quot;#2F88FF&quot; stroke=&quot;black&quot; stroke-width=&quot;4&quot; stroke-linecap=&quot;round&quot; stroke-linejoin=&quot;round&quot;/&gt;&#10;&lt;/svg&gt;"/>
  <p:tag name="YOO_CHATSHAPE_TYPE" val="YOO_CHATSHAPE_ICON"/>
  <p:tag name="TAG_CONTENT_GROUPINDEX" val="3"/>
  <p:tag name="TAG_CONTENT_DIAGRAM_INDEX" val="dc0bb034026f41dfb9e6a1d6d127f026"/>
  <p:tag name="TAG_CONTENT_SUBINDEX" val="4"/>
</p:tagLst>
</file>

<file path=ppt/tags/tag64.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d=&quot;M4 44H44&quot; stroke=&quot;black&quot; stroke-width=&quot;4&quot; stroke-linecap=&quot;round&quot; stroke-linejoin=&quot;round&quot;/&gt;&#10;&lt;path d=&quot;M12 14H36&quot; stroke=&quot;black&quot; stroke-width=&quot;4&quot; stroke-linecap=&quot;round&quot; stroke-linejoin=&quot;round&quot;/&gt;&#10;&lt;path d=&quot;M14 14H24H34L34.8772 21.0175C34.9589 21.6709 35.1049 22.3147 35.3131 22.9394L38.6474 32.9422C38.8817 33.6452 39.0372 34.3721 39.1109 35.1095L40 44H8L8.88905 35.1095C8.96279 34.3721 9.11826 33.6452 9.35259 32.9422L12.6869 22.9394C12.8951 22.3147 13.0411 21.6709 13.1228 21.0175L14 14Z&quot; fill=&quot;#2F88FF&quot; stroke=&quot;black&quot; stroke-width=&quot;4&quot; stroke-linejoin=&quot;round&quot;/&gt;&#10;&lt;path d=&quot;M24 8L24.8284 7.17157C25.5786 6.42143 26.596 6 27.6569 6H28.3431C29.404 6 30.4214 5.57857 31.1716 4.82843L32 4&quot; stroke=&quot;black&quot; stroke-width=&quot;4&quot; stroke-linecap=&quot;round&quot; stroke-linejoin=&quot;round&quot;/&gt;&#10;&lt;path d=&quot;M17 31C17 32.8728 17.7354 34.5738 18.9333 35.83C19.5891 36.5178 20.3836 37.0722 21.2718 37.4484&quot; stroke=&quot;white&quot; stroke-width=&quot;4&quot; stroke-linecap=&quot;round&quot;/&gt;&#10;&lt;path d=&quot;M31.0004 31C31.0004 32.8728 30.2649 34.5738 29.0671 35.83C28.4112 36.5178 27.6168 37.0722 26.7285 37.4484&quot; stroke=&quot;white&quot; stroke-width=&quot;4&quot; stroke-linecap=&quot;round&quot;/&gt;&#10;&lt;path d=&quot;M18.9336 26.17C20.2085 24.8331 22.0071 24 24.0003 24C25.9935 24 27.7922 24.8331 29.067 26.17&quot; stroke=&quot;white&quot; stroke-width=&quot;4&quot; stroke-linecap=&quot;round&quot;/&gt;&#10;&lt;circle cx=&quot;24&quot; cy=&quot;31&quot; r=&quot;2&quot; fill=&quot;white&quot;/&gt;&#10;&lt;/svg&gt;"/>
  <p:tag name="YOO_CHATSHAPE_TYPE" val="YOO_CHATSHAPE_ICON"/>
  <p:tag name="TAG_CONTENT_GROUPINDEX" val="1"/>
  <p:tag name="TAG_CONTENT_DIAGRAM_INDEX" val="dc0bb034026f41dfb9e6a1d6d127f026"/>
  <p:tag name="TAG_CONTENT_SUBINDEX" val="1"/>
</p:tagLst>
</file>

<file path=ppt/tags/tag65.xml><?xml version="1.0" encoding="utf-8"?>
<p:tagLst xmlns:a="http://schemas.openxmlformats.org/drawingml/2006/main" xmlns:r="http://schemas.openxmlformats.org/officeDocument/2006/relationships" xmlns:p="http://schemas.openxmlformats.org/presentationml/2006/main">
  <p:tag name="YOO_CHATSHAPE_ICON_CODE" val="&lt;svg width=&quot;48&quot; height=&quot;48&quot; viewBox=&quot;0 0 48 48&quot; fill=&quot;none&quot; xmlns=&quot;http://www.w3.org/2000/svg&quot;&gt;&#10;&lt;path fill-rule=&quot;evenodd&quot; clip-rule=&quot;evenodd&quot; d=&quot;M18 10H30V27L44 41V44H4V41L18 27V10Z&quot; fill=&quot;#2F88FF&quot; stroke=&quot;black&quot; stroke-width=&quot;4&quot; stroke-linecap=&quot;round&quot; stroke-linejoin=&quot;round&quot;/&gt;&#10;&lt;path d=&quot;M40.5 37.5L37 34L33.5 30.5&quot; stroke=&quot;black&quot; stroke-width=&quot;4&quot; stroke-linecap=&quot;round&quot; stroke-linejoin=&quot;round&quot;/&gt;&#10;&lt;path d=&quot;M40.5 37.5L37 34L33.5 30.5&quot; stroke=&quot;black&quot; stroke-width=&quot;4&quot; stroke-linecap=&quot;round&quot; stroke-linejoin=&quot;round&quot;/&gt;&#10;&lt;path d=&quot;M14.5 30.5L11 34L7.5 37.5&quot; stroke=&quot;black&quot; stroke-width=&quot;4&quot; stroke-linecap=&quot;round&quot; stroke-linejoin=&quot;round&quot;/&gt;&#10;&lt;path d=&quot;M14.5 30.5L11 34L7.5 37.5&quot; stroke=&quot;black&quot; stroke-width=&quot;4&quot; stroke-linecap=&quot;round&quot; stroke-linejoin=&quot;round&quot;/&gt;&#10;&lt;path d=&quot;M18 4H30&quot; stroke=&quot;black&quot; stroke-width=&quot;4&quot; stroke-linecap=&quot;round&quot; stroke-linejoin=&quot;round&quot;/&gt;&#10;&lt;path d=&quot;M24 27V28&quot; stroke=&quot;white&quot; stroke-width=&quot;4&quot; stroke-linecap=&quot;round&quot; stroke-linejoin=&quot;round&quot;/&gt;&#10;&lt;path d=&quot;M24 18V21&quot; stroke=&quot;white&quot; stroke-width=&quot;4&quot; stroke-linecap=&quot;round&quot; stroke-linejoin=&quot;round&quot;/&gt;&#10;&lt;path d=&quot;M10 35H38&quot; stroke=&quot;black&quot; stroke-width=&quot;4&quot; stroke-linecap=&quot;round&quot; stroke-linejoin=&quot;round&quot;/&gt;&#10;&lt;/svg&gt;"/>
  <p:tag name="YOO_CHATSHAPE_TYPE" val="YOO_CHATSHAPE_ICON"/>
  <p:tag name="TAG_CONTENT_GROUPINDEX" val="2"/>
  <p:tag name="TAG_CONTENT_DIAGRAM_INDEX" val="dc0bb034026f41dfb9e6a1d6d127f026"/>
  <p:tag name="TAG_CONTENT_SUBINDEX" val="2"/>
</p:tagLst>
</file>

<file path=ppt/tags/tag66.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67.xml><?xml version="1.0" encoding="utf-8"?>
<p:tagLst xmlns:a="http://schemas.openxmlformats.org/drawingml/2006/main" xmlns:r="http://schemas.openxmlformats.org/officeDocument/2006/relationships" xmlns:p="http://schemas.openxmlformats.org/presentationml/2006/main">
  <p:tag name="YOO_CHATPAGE_TYPE" val="YOO_CHATPAGE_CHATPER"/>
  <p:tag name="AIGCCREATORID" val="AIGC生成内容仅供参考-2024/3/22 18:34:18 -2753829"/>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YOO_CHATSHAPE_TYPE" val="YOO_CHATSHAPE_NUM"/>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7e3eacf6d6d04ec682b50e7b7e358dd5"/>
</p:tagLst>
</file>

<file path=ppt/tags/tag72.xml><?xml version="1.0" encoding="utf-8"?>
<p:tagLst xmlns:a="http://schemas.openxmlformats.org/drawingml/2006/main" xmlns:r="http://schemas.openxmlformats.org/officeDocument/2006/relationships" xmlns:p="http://schemas.openxmlformats.org/presentationml/2006/main">
  <p:tag name="TAG_CONTENT_TYPE" val="1标题1内容1图"/>
  <p:tag name="YOO_CHATPAGE_TYPE" val="YOO_CHATPAGE_CONTENT"/>
  <p:tag name="YOO_CHATPPT_CONTENT" val="1"/>
  <p:tag name="AIGCCREATORID" val="AIGC生成内容仅供参考-2024/3/22 18:34:18 -2753829"/>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7e3eacf6d6d04ec682b50e7b7e358dd5"/>
</p:tagLst>
</file>

<file path=ppt/tags/tag74.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f2607a709e7d4d5abe617ad7247598df"/>
</p:tagLst>
</file>

<file path=ppt/tags/tag76.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1"/>
  <p:tag name="TAG_CONTENT_DIAGRAM_INDEX" val="4f15e288054f448d8da0245ae8d7239c"/>
  <p:tag name="TAG_CONTENT_SUBINDEX" val="1"/>
</p:tagLst>
</file>

<file path=ppt/tags/tag77.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2d1829cf6315472a8314bb2c35f08b5f"/>
  <p:tag name="TAG_CONTENT_SUBINDEX" val="1"/>
  <p:tag name="YOO_CHATSHAPE_LINK" val="sp:子标题1"/>
</p:tagLst>
</file>

<file path=ppt/tags/tag78.xml><?xml version="1.0" encoding="utf-8"?>
<p:tagLst xmlns:a="http://schemas.openxmlformats.org/drawingml/2006/main" xmlns:r="http://schemas.openxmlformats.org/officeDocument/2006/relationships" xmlns:p="http://schemas.openxmlformats.org/presentationml/2006/main">
  <p:tag name="TAG_CONTENT_TYPE" val="1标题1内容1图"/>
  <p:tag name="YOO_CHATPAGE_TYPE" val="YOO_CHATPAGE_CONTENT"/>
  <p:tag name="YOO_CHATPPT_CONTENT" val="1"/>
  <p:tag name="AIGCCREATORID" val="AIGC生成内容仅供参考-2024/3/22 18:34:18 -2753829"/>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7e3eacf6d6d04ec682b50e7b7e358dd5"/>
</p:tagLst>
</file>

<file path=ppt/tags/tag8.xml><?xml version="1.0" encoding="utf-8"?>
<p:tagLst xmlns:a="http://schemas.openxmlformats.org/drawingml/2006/main" xmlns:r="http://schemas.openxmlformats.org/officeDocument/2006/relationships" xmlns:p="http://schemas.openxmlformats.org/presentationml/2006/main">
  <p:tag name="YOO_CHATPAGE_TYPE" val="YOO_CHATPAGE_CATLOG"/>
  <p:tag name="AIGCCREATORID" val="AIGC生成内容仅供参考-2024/3/22 18:34:18 -2753829"/>
</p:tagLst>
</file>

<file path=ppt/tags/tag80.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f2607a709e7d4d5abe617ad7247598df"/>
</p:tagLst>
</file>

<file path=ppt/tags/tag82.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1"/>
  <p:tag name="TAG_CONTENT_DIAGRAM_INDEX" val="4f15e288054f448d8da0245ae8d7239c"/>
  <p:tag name="TAG_CONTENT_SUBINDEX" val="1"/>
</p:tagLst>
</file>

<file path=ppt/tags/tag83.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2d1829cf6315472a8314bb2c35f08b5f"/>
  <p:tag name="TAG_CONTENT_SUBINDEX" val="1"/>
  <p:tag name="YOO_CHATSHAPE_LINK" val="sp:子标题1"/>
</p:tagLst>
</file>

<file path=ppt/tags/tag84.xml><?xml version="1.0" encoding="utf-8"?>
<p:tagLst xmlns:a="http://schemas.openxmlformats.org/drawingml/2006/main" xmlns:r="http://schemas.openxmlformats.org/officeDocument/2006/relationships" xmlns:p="http://schemas.openxmlformats.org/presentationml/2006/main">
  <p:tag name="TAG_CONTENT_TYPE" val="1标题1内容1图"/>
  <p:tag name="YOO_CHATPAGE_TYPE" val="YOO_CHATPAGE_CONTENT"/>
  <p:tag name="YOO_CHATPPT_CONTENT" val="1"/>
  <p:tag name="AIGCCREATORID" val="AIGC生成内容仅供参考-2024/3/22 18:34:18 -2753829"/>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7e3eacf6d6d04ec682b50e7b7e358dd5"/>
</p:tagLst>
</file>

<file path=ppt/tags/tag86.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f2607a709e7d4d5abe617ad7247598df"/>
</p:tagLst>
</file>

<file path=ppt/tags/tag88.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1"/>
  <p:tag name="TAG_CONTENT_DIAGRAM_INDEX" val="4f15e288054f448d8da0245ae8d7239c"/>
  <p:tag name="TAG_CONTENT_SUBINDEX" val="1"/>
</p:tagLst>
</file>

<file path=ppt/tags/tag89.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2d1829cf6315472a8314bb2c35f08b5f"/>
  <p:tag name="TAG_CONTENT_SUBINDEX" val="1"/>
  <p:tag name="YOO_CHATSHAPE_LINK" val="sp:子标题1"/>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TAG_CONTENT_TYPE" val="1标题1内容1图"/>
  <p:tag name="YOO_CHATPAGE_TYPE" val="YOO_CHATPAGE_CONTENT"/>
  <p:tag name="YOO_CHATPPT_CONTENT" val="1"/>
  <p:tag name="AIGCCREATORID" val="AIGC生成内容仅供参考-2024/3/22 18:34:18 -2753829"/>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7e3eacf6d6d04ec682b50e7b7e358dd5"/>
</p:tagLst>
</file>

<file path=ppt/tags/tag92.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f2607a709e7d4d5abe617ad7247598df"/>
</p:tagLst>
</file>

<file path=ppt/tags/tag94.xml><?xml version="1.0" encoding="utf-8"?>
<p:tagLst xmlns:a="http://schemas.openxmlformats.org/drawingml/2006/main" xmlns:r="http://schemas.openxmlformats.org/officeDocument/2006/relationships" xmlns:p="http://schemas.openxmlformats.org/presentationml/2006/main">
  <p:tag name="YOO_CHATSHAPE_TYPE" val="YOO_CHATSHAPE_NUM"/>
  <p:tag name="TAG_CONTENT_GROUPINDEX" val="2"/>
  <p:tag name="TAG_CONTENT_DIAGRAM_INDEX" val="4f15e288054f448d8da0245ae8d7239c"/>
  <p:tag name="TAG_CONTENT_SUBINDEX" val="2"/>
</p:tagLst>
</file>

<file path=ppt/tags/tag95.xml><?xml version="1.0" encoding="utf-8"?>
<p:tagLst xmlns:a="http://schemas.openxmlformats.org/drawingml/2006/main" xmlns:r="http://schemas.openxmlformats.org/officeDocument/2006/relationships" xmlns:p="http://schemas.openxmlformats.org/presentationml/2006/main">
  <p:tag name="YOO_CHATSHAPE_TYPE" val="YOO_CHATSHAPE_CHILDDECORATE"/>
  <p:tag name="TAG_CONTENT_GROUPINDEX" val="1"/>
  <p:tag name="TAG_CONTENT_DIAGRAM_INDEX" val="2d1829cf6315472a8314bb2c35f08b5f"/>
  <p:tag name="TAG_CONTENT_SUBINDEX" val="1"/>
  <p:tag name="YOO_CHATSHAPE_LINK" val="sp:子标题1"/>
</p:tagLst>
</file>

<file path=ppt/tags/tag96.xml><?xml version="1.0" encoding="utf-8"?>
<p:tagLst xmlns:a="http://schemas.openxmlformats.org/drawingml/2006/main" xmlns:r="http://schemas.openxmlformats.org/officeDocument/2006/relationships" xmlns:p="http://schemas.openxmlformats.org/presentationml/2006/main">
  <p:tag name="TAG_CONTENT_TYPE" val="1标题1内容1图"/>
  <p:tag name="YOO_CHATPAGE_TYPE" val="YOO_CHATPAGE_CONTENT"/>
  <p:tag name="YOO_CHATPPT_CONTENT" val="1"/>
  <p:tag name="AIGCCREATORID" val="AIGC生成内容仅供参考-2024/3/22 18:34:18 -2753829"/>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7e3eacf6d6d04ec682b50e7b7e358dd5"/>
</p:tagLst>
</file>

<file path=ppt/tags/tag98.xml><?xml version="1.0" encoding="utf-8"?>
<p:tagLst xmlns:a="http://schemas.openxmlformats.org/drawingml/2006/main" xmlns:r="http://schemas.openxmlformats.org/officeDocument/2006/relationships" xmlns:p="http://schemas.openxmlformats.org/presentationml/2006/main">
  <p:tag name="YOO_CHATSHAPE_TYPE" val="YOO_CHATSHAPE_TITLE_ICON"/>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 name="YOO_CHATSHAPE_TYPE" val="YOO_CHATSHAPE_TITLE"/>
  <p:tag name="TAG_CONTENT_DIAGRAM_INDEX" val="f2607a709e7d4d5abe617ad7247598df"/>
</p:tagLst>
</file>

<file path=ppt/theme/theme1.xml><?xml version="1.0" encoding="utf-8"?>
<a:theme xmlns:a="http://schemas.openxmlformats.org/drawingml/2006/main" name="Office 主题​​_488086249">
  <a:themeElements>
    <a:clrScheme name="Office">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主题​​_984034255">
  <a:themeElements>
    <a:clrScheme name="自定义 10">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_-233831778">
  <a:themeElements>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_-467918636">
  <a:themeElements>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_898866481">
  <a:themeElements>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Theme_779289035">
  <a:themeElements>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Office Theme_1384721061">
  <a:themeElements>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_-1483635936">
  <a:themeElements>
    <a:clrScheme name="自定义 10">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10.xml><?xml version="1.0" encoding="utf-8"?>
<a:themeOverride xmlns:a="http://schemas.openxmlformats.org/drawingml/2006/main">
  <a:clrScheme name="Office">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11.xml><?xml version="1.0" encoding="utf-8"?>
<a:themeOverride xmlns:a="http://schemas.openxmlformats.org/drawingml/2006/main">
  <a:clrScheme name="Office">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12.xml><?xml version="1.0" encoding="utf-8"?>
<a:themeOverride xmlns:a="http://schemas.openxmlformats.org/drawingml/2006/main">
  <a:clrScheme name="自定义 10">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13.xml><?xml version="1.0" encoding="utf-8"?>
<a:themeOverride xmlns:a="http://schemas.openxmlformats.org/drawingml/2006/main">
  <a:clrScheme name="自定义 10">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14.xml><?xml version="1.0" encoding="utf-8"?>
<a:themeOverride xmlns:a="http://schemas.openxmlformats.org/drawingml/2006/main">
  <a:clrScheme name="自定义 10">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15.xml><?xml version="1.0" encoding="utf-8"?>
<a:themeOverride xmlns:a="http://schemas.openxmlformats.org/drawingml/2006/main">
  <a:clrScheme name="自定义 10">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16.xml><?xml version="1.0" encoding="utf-8"?>
<a:themeOverride xmlns:a="http://schemas.openxmlformats.org/drawingml/2006/main">
  <a:clrScheme name="自定义 10">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17.xml><?xml version="1.0" encoding="utf-8"?>
<a:themeOverride xmlns:a="http://schemas.openxmlformats.org/drawingml/2006/main">
  <a:clrScheme name="自定义 10">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18.xml><?xml version="1.0" encoding="utf-8"?>
<a:themeOverride xmlns:a="http://schemas.openxmlformats.org/drawingml/2006/main">
  <a:clrScheme name="自定义 10">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19.xml><?xml version="1.0" encoding="utf-8"?>
<a:themeOverride xmlns:a="http://schemas.openxmlformats.org/drawingml/2006/main">
  <a:clrScheme name="自定义 10">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2.xml><?xml version="1.0" encoding="utf-8"?>
<a:themeOverride xmlns:a="http://schemas.openxmlformats.org/drawingml/2006/main">
  <a:clrScheme name="Office">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20.xml><?xml version="1.0" encoding="utf-8"?>
<a:themeOverride xmlns:a="http://schemas.openxmlformats.org/drawingml/2006/main">
  <a:clrScheme name="自定义 10">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21.xml><?xml version="1.0" encoding="utf-8"?>
<a:themeOverride xmlns:a="http://schemas.openxmlformats.org/drawingml/2006/main">
  <a:clrScheme name="自定义 10">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22.xml><?xml version="1.0" encoding="utf-8"?>
<a:themeOverride xmlns:a="http://schemas.openxmlformats.org/drawingml/2006/main">
  <a:clrScheme name="自定义 10">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23.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24.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25.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26.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27.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28.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29.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3.xml><?xml version="1.0" encoding="utf-8"?>
<a:themeOverride xmlns:a="http://schemas.openxmlformats.org/drawingml/2006/main">
  <a:clrScheme name="Office">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30.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31.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32.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33.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34.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35.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36.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37.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38.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39.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4.xml><?xml version="1.0" encoding="utf-8"?>
<a:themeOverride xmlns:a="http://schemas.openxmlformats.org/drawingml/2006/main">
  <a:clrScheme name="Office">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40.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41.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42.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43.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44.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45.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46.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47.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48.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49.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5.xml><?xml version="1.0" encoding="utf-8"?>
<a:themeOverride xmlns:a="http://schemas.openxmlformats.org/drawingml/2006/main">
  <a:clrScheme name="Office">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50.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51.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52.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53.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54.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55.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56.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57.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58.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59.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6.xml><?xml version="1.0" encoding="utf-8"?>
<a:themeOverride xmlns:a="http://schemas.openxmlformats.org/drawingml/2006/main">
  <a:clrScheme name="Office">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60.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61.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62.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63.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64.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65.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66.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67.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68.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69.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7.xml><?xml version="1.0" encoding="utf-8"?>
<a:themeOverride xmlns:a="http://schemas.openxmlformats.org/drawingml/2006/main">
  <a:clrScheme name="Office">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70.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71.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72.xml><?xml version="1.0" encoding="utf-8"?>
<a:themeOverride xmlns:a="http://schemas.openxmlformats.org/drawingml/2006/main">
  <a:clrScheme name="自定义 9">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73.xml><?xml version="1.0" encoding="utf-8"?>
<a:themeOverride xmlns:a="http://schemas.openxmlformats.org/drawingml/2006/main">
  <a:clrScheme name="自定义 10">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74.xml><?xml version="1.0" encoding="utf-8"?>
<a:themeOverride xmlns:a="http://schemas.openxmlformats.org/drawingml/2006/main">
  <a:clrScheme name="自定义 10">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75.xml><?xml version="1.0" encoding="utf-8"?>
<a:themeOverride xmlns:a="http://schemas.openxmlformats.org/drawingml/2006/main">
  <a:clrScheme name="自定义 10">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76.xml><?xml version="1.0" encoding="utf-8"?>
<a:themeOverride xmlns:a="http://schemas.openxmlformats.org/drawingml/2006/main">
  <a:clrScheme name="自定义 10">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77.xml><?xml version="1.0" encoding="utf-8"?>
<a:themeOverride xmlns:a="http://schemas.openxmlformats.org/drawingml/2006/main">
  <a:clrScheme name="自定义 10">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78.xml><?xml version="1.0" encoding="utf-8"?>
<a:themeOverride xmlns:a="http://schemas.openxmlformats.org/drawingml/2006/main">
  <a:clrScheme name="自定义 10">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79.xml><?xml version="1.0" encoding="utf-8"?>
<a:themeOverride xmlns:a="http://schemas.openxmlformats.org/drawingml/2006/main">
  <a:clrScheme name="自定义 10">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8.xml><?xml version="1.0" encoding="utf-8"?>
<a:themeOverride xmlns:a="http://schemas.openxmlformats.org/drawingml/2006/main">
  <a:clrScheme name="Office">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80.xml><?xml version="1.0" encoding="utf-8"?>
<a:themeOverride xmlns:a="http://schemas.openxmlformats.org/drawingml/2006/main">
  <a:clrScheme name="自定义 10">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81.xml><?xml version="1.0" encoding="utf-8"?>
<a:themeOverride xmlns:a="http://schemas.openxmlformats.org/drawingml/2006/main">
  <a:clrScheme name="自定义 10">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82.xml><?xml version="1.0" encoding="utf-8"?>
<a:themeOverride xmlns:a="http://schemas.openxmlformats.org/drawingml/2006/main">
  <a:clrScheme name="自定义 10">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83.xml><?xml version="1.0" encoding="utf-8"?>
<a:themeOverride xmlns:a="http://schemas.openxmlformats.org/drawingml/2006/main">
  <a:clrScheme name="自定义 10">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ppt/theme/themeOverride9.xml><?xml version="1.0" encoding="utf-8"?>
<a:themeOverride xmlns:a="http://schemas.openxmlformats.org/drawingml/2006/main">
  <a:clrScheme name="Office">
    <a:dk1>
      <a:srgbClr val="320749"/>
    </a:dk1>
    <a:lt1>
      <a:srgbClr val="FFFFFF"/>
    </a:lt1>
    <a:dk2>
      <a:srgbClr val="FFFFFF"/>
    </a:dk2>
    <a:lt2>
      <a:srgbClr val="3C1E4E"/>
    </a:lt2>
    <a:accent1>
      <a:srgbClr val="C04CFD"/>
    </a:accent1>
    <a:accent2>
      <a:srgbClr val="554CFD"/>
    </a:accent2>
    <a:accent3>
      <a:srgbClr val="C04CFD"/>
    </a:accent3>
    <a:accent4>
      <a:srgbClr val="FC6DAB"/>
    </a:accent4>
    <a:accent5>
      <a:srgbClr val="3F3F3F"/>
    </a:accent5>
    <a:accent6>
      <a:srgbClr val="F3FAE1"/>
    </a:accent6>
    <a:hlink>
      <a:srgbClr val="C04CFD"/>
    </a:hlink>
    <a:folHlink>
      <a:srgbClr val="554CFD"/>
    </a:folHlink>
  </a:clrScheme>
</a:themeOverride>
</file>

<file path=docProps/app.xml><?xml version="1.0" encoding="utf-8"?>
<Properties xmlns="http://schemas.openxmlformats.org/officeDocument/2006/extended-properties" xmlns:vt="http://schemas.openxmlformats.org/officeDocument/2006/docPropsVTypes">
  <Template/>
  <TotalTime>124</TotalTime>
  <Words>4385</Words>
  <Application>Microsoft Office PowerPoint</Application>
  <PresentationFormat>宽屏</PresentationFormat>
  <Paragraphs>137</Paragraphs>
  <Slides>18</Slides>
  <Notes>18</Notes>
  <HiddenSlides>0</HiddenSlides>
  <MMClips>0</MMClips>
  <ScaleCrop>false</ScaleCrop>
  <HeadingPairs>
    <vt:vector size="6" baseType="variant">
      <vt:variant>
        <vt:lpstr>已用的字体</vt:lpstr>
      </vt:variant>
      <vt:variant>
        <vt:i4>9</vt:i4>
      </vt:variant>
      <vt:variant>
        <vt:lpstr>主题</vt:lpstr>
      </vt:variant>
      <vt:variant>
        <vt:i4>8</vt:i4>
      </vt:variant>
      <vt:variant>
        <vt:lpstr>幻灯片标题</vt:lpstr>
      </vt:variant>
      <vt:variant>
        <vt:i4>18</vt:i4>
      </vt:variant>
    </vt:vector>
  </HeadingPairs>
  <TitlesOfParts>
    <vt:vector size="35" baseType="lpstr">
      <vt:lpstr>-apple-system</vt:lpstr>
      <vt:lpstr>Helvetica Neue</vt:lpstr>
      <vt:lpstr>Söhne</vt:lpstr>
      <vt:lpstr>等线</vt:lpstr>
      <vt:lpstr>等线 Light</vt:lpstr>
      <vt:lpstr>微软雅黑</vt:lpstr>
      <vt:lpstr>Arial</vt:lpstr>
      <vt:lpstr>Franklin Gothic Book</vt:lpstr>
      <vt:lpstr>Franklin Gothic Medium</vt:lpstr>
      <vt:lpstr>Office 主题​​_488086249</vt:lpstr>
      <vt:lpstr>1_Office 主题​​_984034255</vt:lpstr>
      <vt:lpstr>2_Office Theme_-233831778</vt:lpstr>
      <vt:lpstr>2_Office Theme_-467918636</vt:lpstr>
      <vt:lpstr>2_Office Theme_898866481</vt:lpstr>
      <vt:lpstr>2_Office Theme_779289035</vt:lpstr>
      <vt:lpstr>2_Office Theme_1384721061</vt:lpstr>
      <vt:lpstr>Office 主题​​_-1483635936</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博文 吕</dc:creator>
  <cp:keywords>AIGC生成内容仅供参考-2024/3/22 18:33:07 -2753829</cp:keywords>
  <cp:lastModifiedBy>博文 吕</cp:lastModifiedBy>
  <cp:revision>7</cp:revision>
  <dcterms:created xsi:type="dcterms:W3CDTF">2024-03-22T10:33:07Z</dcterms:created>
  <dcterms:modified xsi:type="dcterms:W3CDTF">2024-03-22T12:37:39Z</dcterms:modified>
</cp:coreProperties>
</file>